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1"/>
  </p:notesMasterIdLst>
  <p:sldIdLst>
    <p:sldId id="256" r:id="rId2"/>
    <p:sldId id="257" r:id="rId3"/>
    <p:sldId id="294" r:id="rId4"/>
    <p:sldId id="262" r:id="rId5"/>
    <p:sldId id="309" r:id="rId6"/>
    <p:sldId id="299" r:id="rId7"/>
    <p:sldId id="261" r:id="rId8"/>
    <p:sldId id="295" r:id="rId9"/>
    <p:sldId id="314" r:id="rId10"/>
    <p:sldId id="258" r:id="rId11"/>
    <p:sldId id="302" r:id="rId12"/>
    <p:sldId id="315" r:id="rId13"/>
    <p:sldId id="301" r:id="rId14"/>
    <p:sldId id="310" r:id="rId15"/>
    <p:sldId id="313" r:id="rId16"/>
    <p:sldId id="300" r:id="rId17"/>
    <p:sldId id="271" r:id="rId18"/>
    <p:sldId id="308" r:id="rId19"/>
    <p:sldId id="274" r:id="rId20"/>
  </p:sldIdLst>
  <p:sldSz cx="9144000" cy="5143500" type="screen16x9"/>
  <p:notesSz cx="6858000" cy="9144000"/>
  <p:embeddedFontLst>
    <p:embeddedFont>
      <p:font typeface="Abel" panose="02000506030000020004" pitchFamily="2" charset="0"/>
      <p:regular r:id="rId22"/>
    </p:embeddedFont>
    <p:embeddedFont>
      <p:font typeface="Anaheim" panose="020B0604020202020204" charset="0"/>
      <p:regular r:id="rId23"/>
    </p:embeddedFont>
    <p:embeddedFont>
      <p:font typeface="Calibri" panose="020F0502020204030204" pitchFamily="34" charset="0"/>
      <p:regular r:id="rId24"/>
      <p:bold r:id="rId25"/>
      <p:italic r:id="rId26"/>
      <p:boldItalic r:id="rId27"/>
    </p:embeddedFont>
    <p:embeddedFont>
      <p:font typeface="Fira Sans Extra Condensed" panose="020B0503050000020004" pitchFamily="34" charset="0"/>
      <p:regular r:id="rId28"/>
      <p:bold r:id="rId29"/>
      <p:italic r:id="rId30"/>
      <p:boldItalic r:id="rId31"/>
    </p:embeddedFont>
    <p:embeddedFont>
      <p:font typeface="Josefin Slab" pitchFamily="2" charset="0"/>
      <p:regular r:id="rId32"/>
      <p:bold r:id="rId33"/>
      <p:italic r:id="rId34"/>
      <p:boldItalic r:id="rId35"/>
    </p:embeddedFont>
    <p:embeddedFont>
      <p:font typeface="Staatliches" pitchFamily="2" charset="0"/>
      <p:regular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29">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F96053-A73E-B3ED-57D2-8A6C5FF0BBC1}" v="706" dt="2023-06-28T17:08:39.665"/>
    <p1510:client id="{0F1A87CB-1851-85BC-7AE9-3DC8419ADD4E}" v="7" dt="2023-06-28T04:35:08.507"/>
    <p1510:client id="{A0CB29A6-E070-E2A8-3C00-DB4C92526B1E}" v="163" dt="2023-06-28T18:21:08.061"/>
    <p1510:client id="{E0F7A766-4C7C-7F48-AC7B-9543EB5B97C6}" v="3658" dt="2023-06-29T01:02:35.127"/>
  </p1510:revLst>
</p1510:revInfo>
</file>

<file path=ppt/tableStyles.xml><?xml version="1.0" encoding="utf-8"?>
<a:tblStyleLst xmlns:a="http://schemas.openxmlformats.org/drawingml/2006/main" def="{D1FBD4C2-DC05-4988-9FBB-F10A8CA1E7F9}">
  <a:tblStyle styleId="{D1FBD4C2-DC05-4988-9FBB-F10A8CA1E7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29"/>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heme" Target="theme/theme1.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Vy: 1-5 &amp; 13-14 : 2min + 1min</a:t>
            </a:r>
          </a:p>
          <a:p>
            <a:pPr marL="0" lvl="0" indent="0" algn="l" rtl="0">
              <a:spcBef>
                <a:spcPts val="0"/>
              </a:spcBef>
              <a:spcAft>
                <a:spcPts val="0"/>
              </a:spcAft>
              <a:buNone/>
            </a:pPr>
            <a:r>
              <a:rPr lang="en-US" err="1"/>
              <a:t>Gurrup</a:t>
            </a:r>
            <a:r>
              <a:rPr lang="en-US"/>
              <a:t>: 15-end: 3 min</a:t>
            </a:r>
          </a:p>
          <a:p>
            <a:pPr marL="0" lvl="0" indent="0" algn="l" rtl="0">
              <a:spcBef>
                <a:spcPts val="0"/>
              </a:spcBef>
              <a:spcAft>
                <a:spcPts val="0"/>
              </a:spcAft>
              <a:buNone/>
            </a:pPr>
            <a:r>
              <a:rPr lang="en-US"/>
              <a:t>Devi: 6-12 : 3 min</a:t>
            </a:r>
          </a:p>
          <a:p>
            <a:pPr marL="0" lvl="0" indent="0" algn="l" rtl="0">
              <a:spcBef>
                <a:spcPts val="0"/>
              </a:spcBef>
              <a:spcAft>
                <a:spcPts val="0"/>
              </a:spcAft>
              <a:buNone/>
            </a:pPr>
            <a:endParaRPr lang="en-US"/>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Devi: store development</a:t>
            </a:r>
          </a:p>
          <a:p>
            <a:pPr marL="0" lvl="0" indent="0" algn="l" rtl="0">
              <a:spcBef>
                <a:spcPts val="0"/>
              </a:spcBef>
              <a:spcAft>
                <a:spcPts val="0"/>
              </a:spcAft>
              <a:buNone/>
            </a:pPr>
            <a:r>
              <a:rPr lang="vi-VN"/>
              <a:t>Gurrup: Marketing</a:t>
            </a:r>
          </a:p>
          <a:p>
            <a:pPr marL="0" lvl="0" indent="0" algn="l" rtl="0">
              <a:spcBef>
                <a:spcPts val="0"/>
              </a:spcBef>
              <a:spcAft>
                <a:spcPts val="0"/>
              </a:spcAft>
              <a:buNone/>
            </a:pPr>
            <a:r>
              <a:rPr lang="vi-VN"/>
              <a:t>Vy: membership</a:t>
            </a:r>
          </a:p>
          <a:p>
            <a:pPr marL="0" lvl="0" indent="0" algn="l" rtl="0">
              <a:spcBef>
                <a:spcPts val="0"/>
              </a:spcBef>
              <a:spcAft>
                <a:spcPts val="0"/>
              </a:spcAft>
              <a:buNone/>
            </a:pPr>
            <a:endParaRPr lang="vi-VN"/>
          </a:p>
          <a:p>
            <a:pPr marL="0" lvl="0" indent="0" algn="l" rtl="0">
              <a:spcBef>
                <a:spcPts val="0"/>
              </a:spcBef>
              <a:spcAft>
                <a:spcPts val="0"/>
              </a:spcAft>
              <a:buNone/>
            </a:pPr>
            <a:r>
              <a:rPr lang="vi-VN"/>
              <a:t>We can shortly show the dept dashboard here. And go deeply into the 2 question in following up slides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just">
              <a:buNone/>
            </a:pPr>
            <a:r>
              <a:rPr lang="en-US"/>
              <a:t>Bar chart - </a:t>
            </a:r>
          </a:p>
          <a:p>
            <a:pPr marL="171450" indent="-171450" algn="just"/>
            <a:r>
              <a:rPr lang="en-US"/>
              <a:t>Despite the Northeast (NE) region having the highest number of warehouses, it is the Midwest (MW) region that stands out with a remarkable visit frequency of 20,572, resulting in significant member benefits for 37,858 individuals and generating the highest revenue. </a:t>
            </a:r>
          </a:p>
          <a:p>
            <a:pPr marL="171450" indent="-171450" algn="just"/>
            <a:r>
              <a:rPr lang="en-US"/>
              <a:t>Surprisingly, even though there is only one warehouse in the BO region, it attracts a notable number of visitors and benefits from member engagement</a:t>
            </a:r>
          </a:p>
          <a:p>
            <a:pPr marL="171450" indent="-171450" algn="just"/>
            <a:r>
              <a:rPr lang="en-US"/>
              <a:t>With further analysis of population requirements, the retail store can consider opening new warehouses in the BO region catering the needs of more people and generating more revenue. </a:t>
            </a:r>
          </a:p>
          <a:p>
            <a:pPr marL="171450" indent="-171450" algn="just"/>
            <a:r>
              <a:rPr lang="en-US"/>
              <a:t>Also, by </a:t>
            </a:r>
            <a:r>
              <a:rPr lang="en-US" err="1"/>
              <a:t>analyznig</a:t>
            </a:r>
            <a:r>
              <a:rPr lang="en-US"/>
              <a:t> the region-wise gaps in each store, the store </a:t>
            </a:r>
            <a:r>
              <a:rPr lang="en-US" err="1"/>
              <a:t>develoment</a:t>
            </a:r>
            <a:r>
              <a:rPr lang="en-US"/>
              <a:t> team with the help of marketing and membership team will help to strategize plan to optimize revenue generation, member benefits, and logistics. These insights enable retail stores to strategically allocate resources and enhance the overall member experience.</a:t>
            </a:r>
          </a:p>
          <a:p>
            <a:pPr marL="171450" indent="-171450" algn="just"/>
            <a:endParaRPr lang="en-US"/>
          </a:p>
          <a:p>
            <a:pPr marL="0" indent="0" algn="just">
              <a:buNone/>
            </a:pPr>
            <a:r>
              <a:rPr lang="en-US"/>
              <a:t>Bubble chart - </a:t>
            </a:r>
          </a:p>
          <a:p>
            <a:pPr marL="171450" indent="-171450" algn="just"/>
            <a:r>
              <a:rPr lang="en-US"/>
              <a:t>A considerable portion of online shopping revenue is generated by members living within a 50-mile radius of the store.</a:t>
            </a:r>
          </a:p>
          <a:p>
            <a:pPr marL="171450" indent="-171450" algn="just"/>
            <a:r>
              <a:rPr lang="en-US"/>
              <a:t>Members residing within a 100-mile radius also contribute significantly to online sales.</a:t>
            </a:r>
          </a:p>
          <a:p>
            <a:pPr marL="171450" indent="-171450" algn="just"/>
            <a:r>
              <a:rPr lang="en-US"/>
              <a:t>There is a significant opportunity to increase online sales among members residing in distant regions. </a:t>
            </a:r>
          </a:p>
          <a:p>
            <a:pPr marL="171450" indent="-171450" algn="just"/>
            <a:r>
              <a:rPr lang="en-US"/>
              <a:t>Retail stores can leverage targeted marketing strategies, optimize delivery services, and ensure efficient reach to these remote areas to tap into this potential.</a:t>
            </a:r>
          </a:p>
          <a:p>
            <a:pPr marL="171450" indent="-171450" algn="just"/>
            <a:r>
              <a:rPr lang="en-US"/>
              <a:t>This information also assists in making informed decisions about store locations, strategically placing them to cater to members within different distance ranges.</a:t>
            </a:r>
          </a:p>
        </p:txBody>
      </p:sp>
    </p:spTree>
    <p:extLst>
      <p:ext uri="{BB962C8B-B14F-4D97-AF65-F5344CB8AC3E}">
        <p14:creationId xmlns:p14="http://schemas.microsoft.com/office/powerpoint/2010/main" val="3070959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just">
              <a:buNone/>
            </a:pPr>
            <a:r>
              <a:rPr lang="en-US"/>
              <a:t>Bar chart - </a:t>
            </a:r>
          </a:p>
          <a:p>
            <a:pPr marL="171450" indent="-171450" algn="just"/>
            <a:r>
              <a:rPr lang="en-US"/>
              <a:t>Despite the Northeast (NE) region having the highest number of warehouses, it is the Midwest (MW) region that stands out with a remarkable visit frequency of 20,572, resulting in significant member benefits for 37,858 individuals and generating the highest revenue. </a:t>
            </a:r>
          </a:p>
          <a:p>
            <a:pPr marL="171450" indent="-171450" algn="just"/>
            <a:r>
              <a:rPr lang="en-US"/>
              <a:t>Surprisingly, even though there is only one warehouse in the BO region, it attracts a notable number of visitors and benefits from member engagement</a:t>
            </a:r>
          </a:p>
          <a:p>
            <a:pPr marL="171450" indent="-171450" algn="just"/>
            <a:r>
              <a:rPr lang="en-US"/>
              <a:t>With further analysis of population requirements, the retail store can consider opening new warehouses in the BO region catering the needs of more people and generating more revenue. </a:t>
            </a:r>
          </a:p>
          <a:p>
            <a:pPr marL="171450" indent="-171450" algn="just"/>
            <a:r>
              <a:rPr lang="en-US"/>
              <a:t>Also, by </a:t>
            </a:r>
            <a:r>
              <a:rPr lang="en-US" err="1"/>
              <a:t>analyznig</a:t>
            </a:r>
            <a:r>
              <a:rPr lang="en-US"/>
              <a:t> the region-wise gaps in each store, the store </a:t>
            </a:r>
            <a:r>
              <a:rPr lang="en-US" err="1"/>
              <a:t>develoment</a:t>
            </a:r>
            <a:r>
              <a:rPr lang="en-US"/>
              <a:t> team with the help of marketing and membership team will help to strategize plan to optimize revenue generation, member benefits, and logistics. These insights enable retail stores to strategically allocate resources and enhance the overall member experience.</a:t>
            </a:r>
          </a:p>
          <a:p>
            <a:pPr marL="171450" indent="-171450" algn="just"/>
            <a:endParaRPr lang="en-US"/>
          </a:p>
          <a:p>
            <a:pPr marL="0" indent="0" algn="just">
              <a:buNone/>
            </a:pPr>
            <a:r>
              <a:rPr lang="en-US"/>
              <a:t>Bubble chart - </a:t>
            </a:r>
          </a:p>
          <a:p>
            <a:pPr marL="171450" indent="-171450" algn="just"/>
            <a:r>
              <a:rPr lang="en-US"/>
              <a:t>A considerable portion of online shopping revenue is generated by members living within a 50-mile radius of the store.</a:t>
            </a:r>
          </a:p>
          <a:p>
            <a:pPr marL="171450" indent="-171450" algn="just"/>
            <a:r>
              <a:rPr lang="en-US"/>
              <a:t>Members residing within a 100-mile radius also contribute significantly to online sales.</a:t>
            </a:r>
          </a:p>
          <a:p>
            <a:pPr marL="171450" indent="-171450" algn="just"/>
            <a:r>
              <a:rPr lang="en-US"/>
              <a:t>There is a significant opportunity to increase online sales among members residing in distant regions. </a:t>
            </a:r>
          </a:p>
          <a:p>
            <a:pPr marL="171450" indent="-171450" algn="just"/>
            <a:r>
              <a:rPr lang="en-US"/>
              <a:t>Retail stores can leverage targeted marketing strategies, optimize delivery services, and ensure efficient reach to these remote areas to tap into this potential.</a:t>
            </a:r>
          </a:p>
          <a:p>
            <a:pPr marL="171450" indent="-171450" algn="just"/>
            <a:r>
              <a:rPr lang="en-US"/>
              <a:t>This information also assists in making informed decisions about store locations, strategically placing them to cater to members within different distance ranges.</a:t>
            </a:r>
          </a:p>
        </p:txBody>
      </p:sp>
    </p:spTree>
    <p:extLst>
      <p:ext uri="{BB962C8B-B14F-4D97-AF65-F5344CB8AC3E}">
        <p14:creationId xmlns:p14="http://schemas.microsoft.com/office/powerpoint/2010/main" val="4030831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In Membership segment, assumption that Executive is paid accounts, with perks for customers</a:t>
            </a:r>
          </a:p>
          <a:p>
            <a:pPr marL="0" lvl="0" indent="0" algn="l" rtl="0">
              <a:spcBef>
                <a:spcPts val="0"/>
              </a:spcBef>
              <a:spcAft>
                <a:spcPts val="0"/>
              </a:spcAft>
              <a:buNone/>
            </a:pPr>
            <a:r>
              <a:rPr lang="vi-VN"/>
              <a:t>1. Products preference by Age: age group by 10 years since I recognize that the buying habit might have significant change in every 10 years. As we can see here Grocerry takes up a major part in all age group. On another note, the 30 and 40s age group are the highest spending in all group, quite obviously right skewed in the spending by age</a:t>
            </a:r>
          </a:p>
          <a:p>
            <a:pPr marL="0" lvl="0" indent="0" algn="l" rtl="0">
              <a:spcBef>
                <a:spcPts val="0"/>
              </a:spcBef>
              <a:spcAft>
                <a:spcPts val="0"/>
              </a:spcAft>
              <a:buNone/>
            </a:pPr>
            <a:endParaRPr lang="vi-VN"/>
          </a:p>
          <a:p>
            <a:pPr marL="0" lvl="0" indent="0" algn="l" rtl="0">
              <a:spcBef>
                <a:spcPts val="0"/>
              </a:spcBef>
              <a:spcAft>
                <a:spcPts val="0"/>
              </a:spcAft>
              <a:buNone/>
            </a:pPr>
            <a:r>
              <a:rPr lang="vi-VN"/>
              <a:t>2. When putting the membership on pie chart, it’s interesting to find that Executive customers take up around half of the total buying customers, but they accumulate more than 70% of our revenue</a:t>
            </a:r>
          </a:p>
          <a:p>
            <a:pPr marL="171450" lvl="0" indent="-171450" algn="l" rtl="0">
              <a:spcBef>
                <a:spcPts val="0"/>
              </a:spcBef>
              <a:spcAft>
                <a:spcPts val="0"/>
              </a:spcAft>
              <a:buFont typeface="Symbol" pitchFamily="2" charset="2"/>
              <a:buChar char="Þ"/>
            </a:pPr>
            <a:r>
              <a:rPr lang="vi-VN"/>
              <a:t>These 2 piechart telling us how important the Executive Members are to our business and we should have campaign to acquire more Executive members</a:t>
            </a:r>
          </a:p>
          <a:p>
            <a:pPr marL="171450" lvl="0" indent="-171450" algn="l" rtl="0">
              <a:spcBef>
                <a:spcPts val="0"/>
              </a:spcBef>
              <a:spcAft>
                <a:spcPts val="0"/>
              </a:spcAft>
              <a:buFont typeface="Symbol" pitchFamily="2" charset="2"/>
              <a:buChar char="Þ"/>
            </a:pPr>
            <a:endParaRPr lang="vi-VN"/>
          </a:p>
          <a:p>
            <a:pPr marL="171450" lvl="0" indent="-171450" algn="l" rtl="0">
              <a:spcBef>
                <a:spcPts val="0"/>
              </a:spcBef>
              <a:spcAft>
                <a:spcPts val="0"/>
              </a:spcAft>
              <a:buFont typeface="Symbol" pitchFamily="2" charset="2"/>
              <a:buChar char="Þ"/>
            </a:pPr>
            <a:r>
              <a:rPr lang="vi-VN"/>
              <a:t>3. 20% Exe. Customers have not purchased in the last 6 months or more. Considering how import Exe.members are to our revenue stream, and the cost to acquire new customers is higher than retain current customer, we should put in efforts in re-engage these customers to re-purchase as soon as possible</a:t>
            </a:r>
          </a:p>
          <a:p>
            <a:pPr marL="171450" lvl="0" indent="-171450" algn="l" rtl="0">
              <a:spcBef>
                <a:spcPts val="0"/>
              </a:spcBef>
              <a:spcAft>
                <a:spcPts val="0"/>
              </a:spcAft>
              <a:buFont typeface="Symbol" pitchFamily="2" charset="2"/>
              <a:buChar char="Þ"/>
            </a:pPr>
            <a:endParaRPr lang="vi-VN"/>
          </a:p>
          <a:p>
            <a:pPr marL="0" lvl="0" indent="0" algn="l" rtl="0">
              <a:spcBef>
                <a:spcPts val="0"/>
              </a:spcBef>
              <a:spcAft>
                <a:spcPts val="0"/>
              </a:spcAft>
              <a:buFont typeface="Symbol" pitchFamily="2" charset="2"/>
              <a:buNone/>
            </a:pPr>
            <a:r>
              <a:rPr lang="vi-VN"/>
              <a:t>3. However, we take a look into </a:t>
            </a:r>
          </a:p>
          <a:p>
            <a:pPr marL="0" lvl="0" indent="0" algn="l" rtl="0">
              <a:spcBef>
                <a:spcPts val="0"/>
              </a:spcBef>
              <a:spcAft>
                <a:spcPts val="0"/>
              </a:spcAft>
              <a:buNone/>
            </a:pPr>
            <a:endParaRPr lang="vi-VN"/>
          </a:p>
          <a:p>
            <a:pPr marL="0" lvl="0" indent="0" algn="l" rtl="0">
              <a:spcBef>
                <a:spcPts val="0"/>
              </a:spcBef>
              <a:spcAft>
                <a:spcPts val="0"/>
              </a:spcAft>
              <a:buNone/>
            </a:pPr>
            <a:endParaRPr/>
          </a:p>
        </p:txBody>
      </p:sp>
    </p:spTree>
    <p:extLst>
      <p:ext uri="{BB962C8B-B14F-4D97-AF65-F5344CB8AC3E}">
        <p14:creationId xmlns:p14="http://schemas.microsoft.com/office/powerpoint/2010/main" val="2985498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562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lgn="just"/>
            <a:r>
              <a:rPr lang="en-US" b="1"/>
              <a:t>Spending preferences of Executive and Non-Executive Members: </a:t>
            </a:r>
            <a:endParaRPr lang="vi-VN"/>
          </a:p>
          <a:p>
            <a:pPr marL="171450" indent="-171450" algn="just"/>
            <a:r>
              <a:rPr lang="en-US"/>
              <a:t>The data shows a significant difference in shopping expenditures between non-executive and executive members over the past year, six months, and three months. This consistent pattern suggests a trend rather than a one-time occurrence.</a:t>
            </a:r>
            <a:endParaRPr lang="vi-VN"/>
          </a:p>
          <a:p>
            <a:pPr marL="171450" indent="-171450" algn="just"/>
            <a:r>
              <a:rPr lang="en-US"/>
              <a:t>The total shopping expenditure of non-executive members for the past year was 223,836,844 units of currency, while executive members only spent 36,871,454 units. This substantial difference indicates that non-executive members are more active shoppers within the given time frame.</a:t>
            </a:r>
            <a:endParaRPr lang="vi-VN"/>
          </a:p>
          <a:p>
            <a:pPr marL="171450" indent="-171450" algn="just"/>
            <a:r>
              <a:rPr lang="en-US"/>
              <a:t>The data suggests that non-executive members may have more leisure time or flexibility to engage in shopping activities compared to executives. This could be attributed to the distinct roles and responsibilities within the organization, with executives being more focused on managerial duties and having less time for personal shopping.</a:t>
            </a:r>
            <a:endParaRPr lang="vi-VN"/>
          </a:p>
          <a:p>
            <a:pPr marL="171450" indent="-171450" algn="just"/>
            <a:r>
              <a:rPr lang="en-US"/>
              <a:t>The trend of non-executive members outspending executives continues in both the medium and short-term. Over the past six months, non-executive members spent 106,801,764 units compared to the 18,722,577 units spent by executives. In the most recent three months, non-executive members spent 50,828,654 units, while executives spent 9,052,126 units. This indicates a persistent difference in shopping behaviors between the two groups.</a:t>
            </a:r>
            <a:endParaRPr lang="vi-VN"/>
          </a:p>
          <a:p>
            <a:pPr marL="171450" indent="-171450" algn="just"/>
            <a:r>
              <a:rPr lang="en-US"/>
              <a:t>The contrasting spending patterns between non-executive and executive members may reflect differences in income levels, job responsibilities, and lifestyle choices. Non-executive members, potentially having lower salaries compared to executives, may prioritize personal items and experiences. On the other hand, executives may allocate their financial resources towards investment opportunities, business-related expenses, or other financial commitments.</a:t>
            </a:r>
            <a:endParaRPr lang="vi-VN"/>
          </a:p>
          <a:p>
            <a:pPr marL="171450" indent="-171450" algn="just"/>
            <a:r>
              <a:rPr lang="en-US" b="1"/>
              <a:t>Regional variations in shopping habits: </a:t>
            </a:r>
            <a:endParaRPr lang="vi-VN"/>
          </a:p>
          <a:p>
            <a:pPr marL="171450" indent="-171450" algn="just"/>
            <a:r>
              <a:rPr lang="en-US"/>
              <a:t>With the 'MW' region consistently showing the highest sales figures over the 3-month and 6-month periods. </a:t>
            </a:r>
            <a:endParaRPr lang="vi-VN"/>
          </a:p>
          <a:p>
            <a:pPr marL="171450" indent="-171450" algn="just"/>
            <a:r>
              <a:rPr lang="en-US"/>
              <a:t>This indicates a strong consumer base and a higher inclination for shopping in that region. Retailers can capitalize on this information by concentrating their marketing efforts on the 'MW' region, allocating resources, and implementing targeted strategies to meet the existing demand. This may involve personalized advertising, exclusive promotions, or improved customer service to retain and expand market share.</a:t>
            </a:r>
            <a:endParaRPr lang="vi-VN"/>
          </a:p>
          <a:p>
            <a:pPr marL="171450" indent="-171450" algn="just"/>
            <a:r>
              <a:rPr lang="en-US"/>
              <a:t>On the other hand, the 'BO' region consistently exhibits the lowest sales figures.</a:t>
            </a:r>
            <a:endParaRPr lang="vi-VN"/>
          </a:p>
          <a:p>
            <a:pPr marL="171450" indent="-171450" algn="just"/>
            <a:r>
              <a:rPr lang="en-US"/>
              <a:t>This presents an opportunity for retailers to analyze the reasons behind the underperformance. Factors such as limited awareness, unfavorable market conditions, or insufficient product availability may contribute to the low sales volume. Armed with this knowledge, retailers can tailor their marketing strategies to address these specific challenges. This may include conducting market research, increasing brand visibility, or adapting product offerings to better align with the preferences and needs of the 'BO' region.</a:t>
            </a:r>
            <a:endParaRPr lang="vi-VN"/>
          </a:p>
          <a:p>
            <a:pPr marL="0" lvl="0" indent="0" algn="l">
              <a:spcBef>
                <a:spcPts val="0"/>
              </a:spcBef>
              <a:spcAft>
                <a:spcPts val="0"/>
              </a:spcAft>
              <a:buNone/>
            </a:pPr>
            <a:endParaRPr lang="vi-VN"/>
          </a:p>
          <a:p>
            <a:pPr marL="0" lvl="0" indent="0" algn="l" rtl="0">
              <a:spcBef>
                <a:spcPts val="0"/>
              </a:spcBef>
              <a:spcAft>
                <a:spcPts val="0"/>
              </a:spcAft>
              <a:buNone/>
            </a:pPr>
            <a:endParaRPr/>
          </a:p>
        </p:txBody>
      </p:sp>
    </p:spTree>
    <p:extLst>
      <p:ext uri="{BB962C8B-B14F-4D97-AF65-F5344CB8AC3E}">
        <p14:creationId xmlns:p14="http://schemas.microsoft.com/office/powerpoint/2010/main" val="2241496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2 questions each dept -&gt; avoid duplication</a:t>
            </a:r>
          </a:p>
          <a:p>
            <a:pPr marL="0" lvl="0" indent="0" algn="l" rtl="0">
              <a:spcBef>
                <a:spcPts val="0"/>
              </a:spcBef>
              <a:spcAft>
                <a:spcPts val="0"/>
              </a:spcAft>
              <a:buNone/>
            </a:pPr>
            <a:endParaRPr/>
          </a:p>
        </p:txBody>
      </p:sp>
    </p:spTree>
    <p:extLst>
      <p:ext uri="{BB962C8B-B14F-4D97-AF65-F5344CB8AC3E}">
        <p14:creationId xmlns:p14="http://schemas.microsoft.com/office/powerpoint/2010/main" val="1995667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5"/>
        <p:cNvGrpSpPr/>
        <p:nvPr/>
      </p:nvGrpSpPr>
      <p:grpSpPr>
        <a:xfrm>
          <a:off x="0" y="0"/>
          <a:ext cx="0" cy="0"/>
          <a:chOff x="0" y="0"/>
          <a:chExt cx="0" cy="0"/>
        </a:xfrm>
      </p:grpSpPr>
      <p:sp>
        <p:nvSpPr>
          <p:cNvPr id="2436" name="Google Shape;2436;g6083763cf6_5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7" name="Google Shape;2437;g6083763cf6_5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a:t>Leverage regional variations in shopping habits: Recognize the regional differences in shopping behaviors and adjust marketing strategies accordingly. Allocate resources to focus on regions with higher sales figures, such as the 'MW' region, by implementing personalized advertising, exclusive promotions, and enhanced customer service. Conduct market research and adapt product offerings to address the specific challenges and preferences of regions with lower sales figures, like the 'BO' region. By tailoring marketing efforts to regional variations, the marketing team can optimize sales and market penetration.</a:t>
            </a:r>
          </a:p>
          <a:p>
            <a:r>
              <a:rPr lang="vi-VN"/>
              <a:t>Segment marketing campaigns based on age groups: Utilize the age group information to create targeted marketing campaigns. Develop strategies that align with the lifestyle choices, interests, and spending power of different age groups. For example, for the 21-40 age range, focus on technology, fashion, travel, and experiences. For the 41-60 age range, emphasize quality, value for money, and products related to home improvement, luxury goods, healthcare, and travel. Adapt marketing approaches for older age groups, such as retirement planning, senior discounts, and healthcare solutions. By tailoring campaigns to specific age groups, the marketing team can effectively reach and engage their target audience.</a:t>
            </a:r>
          </a:p>
          <a:p>
            <a:r>
              <a:rPr lang="vi-VN"/>
              <a:t>Customize strategies for different customer tenure stages: Customize marketing strategies based on customer tenure to enhance customer acquisition, retention, and loyalty. For new customers (0-0.3 years tenure), develop targeted onboarding campaigns to provide a seamless and personalized experience, with the goal of increasing initial spending and fostering long-term loyalty. For customers in the 0.9-1.3 years tenure range, implement customer retention initiatives to counter any decrease in spending, such as personalized communication, loyalty programs, and tailored promotions. By recognizing and addressing the specific needs and behaviors of customers at different tenure stages, the marketing team can drive customer satisfaction, repeat purchases, and customer lifetime value.</a:t>
            </a:r>
          </a:p>
          <a:p>
            <a:pPr marL="330200" indent="-171450"/>
            <a:endParaRPr lang="vi-VN"/>
          </a:p>
        </p:txBody>
      </p:sp>
    </p:spTree>
    <p:extLst>
      <p:ext uri="{BB962C8B-B14F-4D97-AF65-F5344CB8AC3E}">
        <p14:creationId xmlns:p14="http://schemas.microsoft.com/office/powerpoint/2010/main" val="3598183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9e5a87b3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9e5a87b3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6601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g6202a3cc35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9" name="Google Shape;2489;g6202a3cc35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2627ebac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2627ebac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61baa2872e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61baa2872e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Vy will add</a:t>
            </a:r>
          </a:p>
        </p:txBody>
      </p:sp>
    </p:spTree>
    <p:extLst>
      <p:ext uri="{BB962C8B-B14F-4D97-AF65-F5344CB8AC3E}">
        <p14:creationId xmlns:p14="http://schemas.microsoft.com/office/powerpoint/2010/main" val="4259207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535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6083763cf6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6083763cf6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957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08d0fa1da_0_8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08d0fa1da_0_8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vi-VN"/>
          </a:p>
          <a:p>
            <a:pPr marL="0" lvl="0" indent="0" algn="l" rtl="0">
              <a:spcBef>
                <a:spcPts val="0"/>
              </a:spcBef>
              <a:spcAft>
                <a:spcPts val="0"/>
              </a:spcAft>
              <a:buNone/>
            </a:pPr>
            <a:r>
              <a:rPr lang="en-US"/>
              <a:t>Include the EDA that </a:t>
            </a:r>
            <a:r>
              <a:rPr lang="en-US" err="1"/>
              <a:t>Proff</a:t>
            </a:r>
            <a:r>
              <a:rPr lang="en-US"/>
              <a:t> </a:t>
            </a:r>
            <a:r>
              <a:rPr lang="en-US" err="1"/>
              <a:t>conmments</a:t>
            </a:r>
            <a:r>
              <a:rPr lang="en-US"/>
              <a:t> here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3694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363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33000" y="1050513"/>
            <a:ext cx="3248400" cy="241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CBF4A"/>
              </a:buClr>
              <a:buSzPts val="3600"/>
              <a:buNone/>
              <a:defRPr sz="5400" b="0">
                <a:latin typeface="Staatliches"/>
                <a:ea typeface="Staatliches"/>
                <a:cs typeface="Staatliches"/>
                <a:sym typeface="Staatliches"/>
              </a:defRPr>
            </a:lvl1pPr>
            <a:lvl2pPr lvl="1" algn="ctr" rtl="0">
              <a:spcBef>
                <a:spcPts val="0"/>
              </a:spcBef>
              <a:spcAft>
                <a:spcPts val="0"/>
              </a:spcAft>
              <a:buClr>
                <a:srgbClr val="FCBF4A"/>
              </a:buClr>
              <a:buSzPts val="5200"/>
              <a:buNone/>
              <a:defRPr sz="5200">
                <a:solidFill>
                  <a:srgbClr val="FCBF4A"/>
                </a:solidFill>
              </a:defRPr>
            </a:lvl2pPr>
            <a:lvl3pPr lvl="2" algn="ctr" rtl="0">
              <a:spcBef>
                <a:spcPts val="0"/>
              </a:spcBef>
              <a:spcAft>
                <a:spcPts val="0"/>
              </a:spcAft>
              <a:buClr>
                <a:srgbClr val="FCBF4A"/>
              </a:buClr>
              <a:buSzPts val="5200"/>
              <a:buNone/>
              <a:defRPr sz="5200">
                <a:solidFill>
                  <a:srgbClr val="FCBF4A"/>
                </a:solidFill>
              </a:defRPr>
            </a:lvl3pPr>
            <a:lvl4pPr lvl="3" algn="ctr" rtl="0">
              <a:spcBef>
                <a:spcPts val="0"/>
              </a:spcBef>
              <a:spcAft>
                <a:spcPts val="0"/>
              </a:spcAft>
              <a:buClr>
                <a:srgbClr val="FCBF4A"/>
              </a:buClr>
              <a:buSzPts val="5200"/>
              <a:buNone/>
              <a:defRPr sz="5200">
                <a:solidFill>
                  <a:srgbClr val="FCBF4A"/>
                </a:solidFill>
              </a:defRPr>
            </a:lvl4pPr>
            <a:lvl5pPr lvl="4" algn="ctr" rtl="0">
              <a:spcBef>
                <a:spcPts val="0"/>
              </a:spcBef>
              <a:spcAft>
                <a:spcPts val="0"/>
              </a:spcAft>
              <a:buClr>
                <a:srgbClr val="FCBF4A"/>
              </a:buClr>
              <a:buSzPts val="5200"/>
              <a:buNone/>
              <a:defRPr sz="5200">
                <a:solidFill>
                  <a:srgbClr val="FCBF4A"/>
                </a:solidFill>
              </a:defRPr>
            </a:lvl5pPr>
            <a:lvl6pPr lvl="5" algn="ctr" rtl="0">
              <a:spcBef>
                <a:spcPts val="0"/>
              </a:spcBef>
              <a:spcAft>
                <a:spcPts val="0"/>
              </a:spcAft>
              <a:buClr>
                <a:srgbClr val="FCBF4A"/>
              </a:buClr>
              <a:buSzPts val="5200"/>
              <a:buNone/>
              <a:defRPr sz="5200">
                <a:solidFill>
                  <a:srgbClr val="FCBF4A"/>
                </a:solidFill>
              </a:defRPr>
            </a:lvl6pPr>
            <a:lvl7pPr lvl="6" algn="ctr" rtl="0">
              <a:spcBef>
                <a:spcPts val="0"/>
              </a:spcBef>
              <a:spcAft>
                <a:spcPts val="0"/>
              </a:spcAft>
              <a:buClr>
                <a:srgbClr val="FCBF4A"/>
              </a:buClr>
              <a:buSzPts val="5200"/>
              <a:buNone/>
              <a:defRPr sz="5200">
                <a:solidFill>
                  <a:srgbClr val="FCBF4A"/>
                </a:solidFill>
              </a:defRPr>
            </a:lvl7pPr>
            <a:lvl8pPr lvl="7" algn="ctr" rtl="0">
              <a:spcBef>
                <a:spcPts val="0"/>
              </a:spcBef>
              <a:spcAft>
                <a:spcPts val="0"/>
              </a:spcAft>
              <a:buClr>
                <a:srgbClr val="FCBF4A"/>
              </a:buClr>
              <a:buSzPts val="5200"/>
              <a:buNone/>
              <a:defRPr sz="5200">
                <a:solidFill>
                  <a:srgbClr val="FCBF4A"/>
                </a:solidFill>
              </a:defRPr>
            </a:lvl8pPr>
            <a:lvl9pPr lvl="8" algn="ctr" rtl="0">
              <a:spcBef>
                <a:spcPts val="0"/>
              </a:spcBef>
              <a:spcAft>
                <a:spcPts val="0"/>
              </a:spcAft>
              <a:buClr>
                <a:srgbClr val="FCBF4A"/>
              </a:buClr>
              <a:buSzPts val="5200"/>
              <a:buNone/>
              <a:defRPr sz="5200">
                <a:solidFill>
                  <a:srgbClr val="FCBF4A"/>
                </a:solidFill>
              </a:defRPr>
            </a:lvl9pPr>
          </a:lstStyle>
          <a:p>
            <a:endParaRPr/>
          </a:p>
        </p:txBody>
      </p:sp>
      <p:sp>
        <p:nvSpPr>
          <p:cNvPr id="10" name="Google Shape;10;p2"/>
          <p:cNvSpPr txBox="1">
            <a:spLocks noGrp="1"/>
          </p:cNvSpPr>
          <p:nvPr>
            <p:ph type="subTitle" idx="1"/>
          </p:nvPr>
        </p:nvSpPr>
        <p:spPr>
          <a:xfrm>
            <a:off x="833000" y="3299563"/>
            <a:ext cx="3326700" cy="3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DF3E5">
            <a:alpha val="29620"/>
          </a:srgbClr>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S">
  <p:cSld name="THREE COLUMNS">
    <p:bg>
      <p:bgPr>
        <a:solidFill>
          <a:schemeClr val="dk1"/>
        </a:solidFill>
        <a:effectLst/>
      </p:bgPr>
    </p:bg>
    <p:spTree>
      <p:nvGrpSpPr>
        <p:cNvPr id="1" name="Shape 94"/>
        <p:cNvGrpSpPr/>
        <p:nvPr/>
      </p:nvGrpSpPr>
      <p:grpSpPr>
        <a:xfrm>
          <a:off x="0" y="0"/>
          <a:ext cx="0" cy="0"/>
          <a:chOff x="0" y="0"/>
          <a:chExt cx="0" cy="0"/>
        </a:xfrm>
      </p:grpSpPr>
      <p:sp>
        <p:nvSpPr>
          <p:cNvPr id="95" name="Google Shape;95;p15"/>
          <p:cNvSpPr txBox="1">
            <a:spLocks noGrp="1"/>
          </p:cNvSpPr>
          <p:nvPr>
            <p:ph type="ctrTitle"/>
          </p:nvPr>
        </p:nvSpPr>
        <p:spPr>
          <a:xfrm>
            <a:off x="1102925"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96" name="Google Shape;96;p15"/>
          <p:cNvSpPr txBox="1">
            <a:spLocks noGrp="1"/>
          </p:cNvSpPr>
          <p:nvPr>
            <p:ph type="subTitle" idx="1"/>
          </p:nvPr>
        </p:nvSpPr>
        <p:spPr>
          <a:xfrm>
            <a:off x="8922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97" name="Google Shape;97;p15"/>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txBox="1">
            <a:spLocks noGrp="1"/>
          </p:cNvSpPr>
          <p:nvPr>
            <p:ph type="ctrTitle" idx="2"/>
          </p:nvPr>
        </p:nvSpPr>
        <p:spPr>
          <a:xfrm>
            <a:off x="3836012"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100" name="Google Shape;100;p15"/>
          <p:cNvSpPr txBox="1">
            <a:spLocks noGrp="1"/>
          </p:cNvSpPr>
          <p:nvPr>
            <p:ph type="subTitle" idx="3"/>
          </p:nvPr>
        </p:nvSpPr>
        <p:spPr>
          <a:xfrm>
            <a:off x="36253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1" name="Google Shape;101;p15"/>
          <p:cNvSpPr txBox="1">
            <a:spLocks noGrp="1"/>
          </p:cNvSpPr>
          <p:nvPr>
            <p:ph type="ctrTitle" idx="4"/>
          </p:nvPr>
        </p:nvSpPr>
        <p:spPr>
          <a:xfrm>
            <a:off x="6569025"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102" name="Google Shape;102;p15"/>
          <p:cNvSpPr txBox="1">
            <a:spLocks noGrp="1"/>
          </p:cNvSpPr>
          <p:nvPr>
            <p:ph type="subTitle" idx="5"/>
          </p:nvPr>
        </p:nvSpPr>
        <p:spPr>
          <a:xfrm>
            <a:off x="63584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3" name="Google Shape;103;p15"/>
          <p:cNvSpPr txBox="1">
            <a:spLocks noGrp="1"/>
          </p:cNvSpPr>
          <p:nvPr>
            <p:ph type="ctrTitle" idx="6"/>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extLst>
      <p:ext uri="{BB962C8B-B14F-4D97-AF65-F5344CB8AC3E}">
        <p14:creationId xmlns:p14="http://schemas.microsoft.com/office/powerpoint/2010/main" val="3926738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a:endParaRPr/>
          </a:p>
        </p:txBody>
      </p:sp>
    </p:spTree>
    <p:extLst>
      <p:ext uri="{BB962C8B-B14F-4D97-AF65-F5344CB8AC3E}">
        <p14:creationId xmlns:p14="http://schemas.microsoft.com/office/powerpoint/2010/main" val="4273203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EXT">
  <p:cSld name="CUSTOM_7_1">
    <p:bg>
      <p:bgPr>
        <a:solidFill>
          <a:schemeClr val="dk1"/>
        </a:solidFill>
        <a:effectLst/>
      </p:bgPr>
    </p:bg>
    <p:spTree>
      <p:nvGrpSpPr>
        <p:cNvPr id="1" name="Shape 11"/>
        <p:cNvGrpSpPr/>
        <p:nvPr/>
      </p:nvGrpSpPr>
      <p:grpSpPr>
        <a:xfrm>
          <a:off x="0" y="0"/>
          <a:ext cx="0" cy="0"/>
          <a:chOff x="0" y="0"/>
          <a:chExt cx="0" cy="0"/>
        </a:xfrm>
      </p:grpSpPr>
      <p:sp>
        <p:nvSpPr>
          <p:cNvPr id="12" name="Google Shape;12;p3"/>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subTitle" idx="1"/>
          </p:nvPr>
        </p:nvSpPr>
        <p:spPr>
          <a:xfrm flipH="1">
            <a:off x="889350" y="1030050"/>
            <a:ext cx="7409100" cy="28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Josefin Slab"/>
              <a:buAutoNum type="arabicPeriod"/>
              <a:defRPr sz="1100">
                <a:latin typeface="Anaheim"/>
                <a:ea typeface="Anaheim"/>
                <a:cs typeface="Anaheim"/>
                <a:sym typeface="Anaheim"/>
              </a:defRPr>
            </a:lvl1pPr>
            <a:lvl2pPr lvl="1" algn="ctr" rtl="0">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2pPr>
            <a:lvl3pPr lvl="2" algn="ctr" rtl="0">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3pPr>
            <a:lvl4pPr lvl="3" algn="ctr" rtl="0">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4pPr>
            <a:lvl5pPr lvl="4" algn="ctr" rtl="0">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5pPr>
            <a:lvl6pPr lvl="5" algn="ctr" rtl="0">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6pPr>
            <a:lvl7pPr lvl="6" algn="ctr" rtl="0">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7pPr>
            <a:lvl8pPr lvl="7" algn="ctr" rtl="0">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8pPr>
            <a:lvl9pPr lvl="8" algn="ctr" rtl="0">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9pPr>
          </a:lstStyle>
          <a:p>
            <a:endParaRPr/>
          </a:p>
        </p:txBody>
      </p:sp>
      <p:sp>
        <p:nvSpPr>
          <p:cNvPr id="15" name="Google Shape;15;p3"/>
          <p:cNvSpPr txBox="1">
            <a:spLocks noGrp="1"/>
          </p:cNvSpPr>
          <p:nvPr>
            <p:ph type="ctrTitle"/>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14">
    <p:bg>
      <p:bgPr>
        <a:solidFill>
          <a:schemeClr val="dk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ctrTitle"/>
          </p:nvPr>
        </p:nvSpPr>
        <p:spPr>
          <a:xfrm>
            <a:off x="3782800" y="1657625"/>
            <a:ext cx="21273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18" name="Google Shape;18;p4"/>
          <p:cNvSpPr txBox="1">
            <a:spLocks noGrp="1"/>
          </p:cNvSpPr>
          <p:nvPr>
            <p:ph type="ctrTitle" idx="2"/>
          </p:nvPr>
        </p:nvSpPr>
        <p:spPr>
          <a:xfrm>
            <a:off x="3782800" y="3482450"/>
            <a:ext cx="23094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19" name="Google Shape;19;p4"/>
          <p:cNvSpPr txBox="1">
            <a:spLocks noGrp="1"/>
          </p:cNvSpPr>
          <p:nvPr>
            <p:ph type="ctrTitle" idx="3"/>
          </p:nvPr>
        </p:nvSpPr>
        <p:spPr>
          <a:xfrm>
            <a:off x="6235575" y="1657625"/>
            <a:ext cx="22536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20" name="Google Shape;20;p4"/>
          <p:cNvSpPr txBox="1">
            <a:spLocks noGrp="1"/>
          </p:cNvSpPr>
          <p:nvPr>
            <p:ph type="ctrTitle" idx="4"/>
          </p:nvPr>
        </p:nvSpPr>
        <p:spPr>
          <a:xfrm>
            <a:off x="6235575" y="3482450"/>
            <a:ext cx="22536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21" name="Google Shape;21;p4"/>
          <p:cNvSpPr txBox="1">
            <a:spLocks noGrp="1"/>
          </p:cNvSpPr>
          <p:nvPr>
            <p:ph type="subTitle" idx="1"/>
          </p:nvPr>
        </p:nvSpPr>
        <p:spPr>
          <a:xfrm>
            <a:off x="3782800" y="183720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22" name="Google Shape;22;p4"/>
          <p:cNvSpPr txBox="1">
            <a:spLocks noGrp="1"/>
          </p:cNvSpPr>
          <p:nvPr>
            <p:ph type="subTitle" idx="5"/>
          </p:nvPr>
        </p:nvSpPr>
        <p:spPr>
          <a:xfrm>
            <a:off x="3782800" y="365979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
        <p:nvSpPr>
          <p:cNvPr id="23" name="Google Shape;23;p4"/>
          <p:cNvSpPr txBox="1">
            <a:spLocks noGrp="1"/>
          </p:cNvSpPr>
          <p:nvPr>
            <p:ph type="subTitle" idx="6"/>
          </p:nvPr>
        </p:nvSpPr>
        <p:spPr>
          <a:xfrm>
            <a:off x="6235575" y="183720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24" name="Google Shape;24;p4"/>
          <p:cNvSpPr txBox="1">
            <a:spLocks noGrp="1"/>
          </p:cNvSpPr>
          <p:nvPr>
            <p:ph type="subTitle" idx="7"/>
          </p:nvPr>
        </p:nvSpPr>
        <p:spPr>
          <a:xfrm>
            <a:off x="6235575" y="365979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p:cSld name="CUSTOM_16_2">
    <p:bg>
      <p:bgPr>
        <a:solidFill>
          <a:schemeClr val="dk1"/>
        </a:solidFill>
        <a:effectLst/>
      </p:bgPr>
    </p:bg>
    <p:spTree>
      <p:nvGrpSpPr>
        <p:cNvPr id="1" name="Shape 36"/>
        <p:cNvGrpSpPr/>
        <p:nvPr/>
      </p:nvGrpSpPr>
      <p:grpSpPr>
        <a:xfrm>
          <a:off x="0" y="0"/>
          <a:ext cx="0" cy="0"/>
          <a:chOff x="0" y="0"/>
          <a:chExt cx="0" cy="0"/>
        </a:xfrm>
      </p:grpSpPr>
      <p:sp>
        <p:nvSpPr>
          <p:cNvPr id="37" name="Google Shape;37;p7"/>
          <p:cNvSpPr/>
          <p:nvPr/>
        </p:nvSpPr>
        <p:spPr>
          <a:xfrm>
            <a:off x="357150" y="876231"/>
            <a:ext cx="3715500" cy="34884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ctrTitle"/>
          </p:nvPr>
        </p:nvSpPr>
        <p:spPr>
          <a:xfrm>
            <a:off x="1456650" y="1715300"/>
            <a:ext cx="1745100" cy="11043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3F3F3"/>
              </a:buClr>
              <a:buSzPts val="3000"/>
              <a:buNone/>
              <a:defRPr sz="3600" b="0">
                <a:latin typeface="Staatliches"/>
                <a:ea typeface="Staatliches"/>
                <a:cs typeface="Staatliches"/>
                <a:sym typeface="Staatliches"/>
              </a:defRPr>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endParaRPr/>
          </a:p>
        </p:txBody>
      </p:sp>
      <p:sp>
        <p:nvSpPr>
          <p:cNvPr id="39" name="Google Shape;39;p7"/>
          <p:cNvSpPr txBox="1">
            <a:spLocks noGrp="1"/>
          </p:cNvSpPr>
          <p:nvPr>
            <p:ph type="subTitle" idx="1"/>
          </p:nvPr>
        </p:nvSpPr>
        <p:spPr>
          <a:xfrm>
            <a:off x="889350" y="2819625"/>
            <a:ext cx="2312400" cy="110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400"/>
              <a:buNone/>
              <a:defRPr/>
            </a:lvl1pPr>
            <a:lvl2pPr lvl="1"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endParaRPr/>
          </a:p>
        </p:txBody>
      </p:sp>
      <p:sp>
        <p:nvSpPr>
          <p:cNvPr id="40" name="Google Shape;40;p7"/>
          <p:cNvSpPr/>
          <p:nvPr/>
        </p:nvSpPr>
        <p:spPr>
          <a:xfrm>
            <a:off x="411569" y="778875"/>
            <a:ext cx="3715500" cy="34884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LUMNS">
  <p:cSld name="CUSTOM_16_1">
    <p:bg>
      <p:bgPr>
        <a:solidFill>
          <a:schemeClr val="dk1"/>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ctrTitle"/>
          </p:nvPr>
        </p:nvSpPr>
        <p:spPr>
          <a:xfrm>
            <a:off x="1477038" y="2960925"/>
            <a:ext cx="25389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latin typeface="Staatliches"/>
                <a:ea typeface="Staatliches"/>
                <a:cs typeface="Staatliches"/>
                <a:sym typeface="Staatliches"/>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43" name="Google Shape;43;p8"/>
          <p:cNvSpPr txBox="1">
            <a:spLocks noGrp="1"/>
          </p:cNvSpPr>
          <p:nvPr>
            <p:ph type="subTitle" idx="1"/>
          </p:nvPr>
        </p:nvSpPr>
        <p:spPr>
          <a:xfrm>
            <a:off x="1477050" y="3273500"/>
            <a:ext cx="2642400" cy="5685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Clr>
                <a:srgbClr val="2D406A"/>
              </a:buClr>
              <a:buSzPts val="1100"/>
              <a:buFont typeface="Abel"/>
              <a:buNone/>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44" name="Google Shape;44;p8"/>
          <p:cNvSpPr txBox="1">
            <a:spLocks noGrp="1"/>
          </p:cNvSpPr>
          <p:nvPr>
            <p:ph type="ctrTitle" idx="2"/>
          </p:nvPr>
        </p:nvSpPr>
        <p:spPr>
          <a:xfrm>
            <a:off x="4938415" y="2957875"/>
            <a:ext cx="25389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latin typeface="Staatliches"/>
                <a:ea typeface="Staatliches"/>
                <a:cs typeface="Staatliches"/>
                <a:sym typeface="Staatliches"/>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45" name="Google Shape;45;p8"/>
          <p:cNvSpPr txBox="1">
            <a:spLocks noGrp="1"/>
          </p:cNvSpPr>
          <p:nvPr>
            <p:ph type="subTitle" idx="3"/>
          </p:nvPr>
        </p:nvSpPr>
        <p:spPr>
          <a:xfrm>
            <a:off x="4938421" y="3270450"/>
            <a:ext cx="2538900" cy="56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D406A"/>
              </a:buClr>
              <a:buSzPts val="1100"/>
              <a:buFont typeface="Abel"/>
              <a:buNone/>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46" name="Google Shape;46;p8"/>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ctrTitle" idx="4"/>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EXT">
  <p:cSld name="CUSTOM_6_1_1_1">
    <p:bg>
      <p:bgPr>
        <a:solidFill>
          <a:schemeClr val="dk1"/>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ctrTitle"/>
          </p:nvPr>
        </p:nvSpPr>
        <p:spPr>
          <a:xfrm>
            <a:off x="889350" y="1658275"/>
            <a:ext cx="4538400" cy="182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D406A"/>
              </a:buClr>
              <a:buSzPts val="4800"/>
              <a:buNone/>
              <a:defRPr sz="7200" b="0">
                <a:latin typeface="Staatliches"/>
                <a:ea typeface="Staatliches"/>
                <a:cs typeface="Staatliches"/>
                <a:sym typeface="Staatliches"/>
              </a:defRPr>
            </a:lvl1pPr>
            <a:lvl2pPr lvl="1" algn="ctr" rtl="0">
              <a:spcBef>
                <a:spcPts val="0"/>
              </a:spcBef>
              <a:spcAft>
                <a:spcPts val="0"/>
              </a:spcAft>
              <a:buClr>
                <a:srgbClr val="338987"/>
              </a:buClr>
              <a:buSzPts val="4800"/>
              <a:buNone/>
              <a:defRPr sz="4800" b="0">
                <a:solidFill>
                  <a:srgbClr val="338987"/>
                </a:solidFill>
              </a:defRPr>
            </a:lvl2pPr>
            <a:lvl3pPr lvl="2" algn="ctr" rtl="0">
              <a:spcBef>
                <a:spcPts val="0"/>
              </a:spcBef>
              <a:spcAft>
                <a:spcPts val="0"/>
              </a:spcAft>
              <a:buClr>
                <a:srgbClr val="338987"/>
              </a:buClr>
              <a:buSzPts val="4800"/>
              <a:buNone/>
              <a:defRPr sz="4800" b="0">
                <a:solidFill>
                  <a:srgbClr val="338987"/>
                </a:solidFill>
              </a:defRPr>
            </a:lvl3pPr>
            <a:lvl4pPr lvl="3" algn="ctr" rtl="0">
              <a:spcBef>
                <a:spcPts val="0"/>
              </a:spcBef>
              <a:spcAft>
                <a:spcPts val="0"/>
              </a:spcAft>
              <a:buClr>
                <a:srgbClr val="338987"/>
              </a:buClr>
              <a:buSzPts val="4800"/>
              <a:buNone/>
              <a:defRPr sz="4800" b="0">
                <a:solidFill>
                  <a:srgbClr val="338987"/>
                </a:solidFill>
              </a:defRPr>
            </a:lvl4pPr>
            <a:lvl5pPr lvl="4" algn="ctr" rtl="0">
              <a:spcBef>
                <a:spcPts val="0"/>
              </a:spcBef>
              <a:spcAft>
                <a:spcPts val="0"/>
              </a:spcAft>
              <a:buClr>
                <a:srgbClr val="338987"/>
              </a:buClr>
              <a:buSzPts val="4800"/>
              <a:buNone/>
              <a:defRPr sz="4800" b="0">
                <a:solidFill>
                  <a:srgbClr val="338987"/>
                </a:solidFill>
              </a:defRPr>
            </a:lvl5pPr>
            <a:lvl6pPr lvl="5" algn="ctr" rtl="0">
              <a:spcBef>
                <a:spcPts val="0"/>
              </a:spcBef>
              <a:spcAft>
                <a:spcPts val="0"/>
              </a:spcAft>
              <a:buClr>
                <a:srgbClr val="338987"/>
              </a:buClr>
              <a:buSzPts val="4800"/>
              <a:buNone/>
              <a:defRPr sz="4800" b="0">
                <a:solidFill>
                  <a:srgbClr val="338987"/>
                </a:solidFill>
              </a:defRPr>
            </a:lvl6pPr>
            <a:lvl7pPr lvl="6" algn="ctr" rtl="0">
              <a:spcBef>
                <a:spcPts val="0"/>
              </a:spcBef>
              <a:spcAft>
                <a:spcPts val="0"/>
              </a:spcAft>
              <a:buClr>
                <a:srgbClr val="338987"/>
              </a:buClr>
              <a:buSzPts val="4800"/>
              <a:buNone/>
              <a:defRPr sz="4800" b="0">
                <a:solidFill>
                  <a:srgbClr val="338987"/>
                </a:solidFill>
              </a:defRPr>
            </a:lvl7pPr>
            <a:lvl8pPr lvl="7" algn="ctr" rtl="0">
              <a:spcBef>
                <a:spcPts val="0"/>
              </a:spcBef>
              <a:spcAft>
                <a:spcPts val="0"/>
              </a:spcAft>
              <a:buClr>
                <a:srgbClr val="338987"/>
              </a:buClr>
              <a:buSzPts val="4800"/>
              <a:buNone/>
              <a:defRPr sz="4800" b="0">
                <a:solidFill>
                  <a:srgbClr val="338987"/>
                </a:solidFill>
              </a:defRPr>
            </a:lvl8pPr>
            <a:lvl9pPr lvl="8" algn="ctr" rtl="0">
              <a:spcBef>
                <a:spcPts val="0"/>
              </a:spcBef>
              <a:spcAft>
                <a:spcPts val="0"/>
              </a:spcAft>
              <a:buClr>
                <a:srgbClr val="338987"/>
              </a:buClr>
              <a:buSzPts val="4800"/>
              <a:buNone/>
              <a:defRPr sz="4800" b="0">
                <a:solidFill>
                  <a:srgbClr val="338987"/>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EXT 1">
  <p:cSld name="CUSTOM_6_1_1_1_1">
    <p:bg>
      <p:bgPr>
        <a:solidFill>
          <a:schemeClr val="dk1"/>
        </a:solidFill>
        <a:effectLst/>
      </p:bgPr>
    </p:bg>
    <p:spTree>
      <p:nvGrpSpPr>
        <p:cNvPr id="1" name="Shape 63"/>
        <p:cNvGrpSpPr/>
        <p:nvPr/>
      </p:nvGrpSpPr>
      <p:grpSpPr>
        <a:xfrm>
          <a:off x="0" y="0"/>
          <a:ext cx="0" cy="0"/>
          <a:chOff x="0" y="0"/>
          <a:chExt cx="0" cy="0"/>
        </a:xfrm>
      </p:grpSpPr>
      <p:sp>
        <p:nvSpPr>
          <p:cNvPr id="64" name="Google Shape;64;p11"/>
          <p:cNvSpPr txBox="1">
            <a:spLocks noGrp="1"/>
          </p:cNvSpPr>
          <p:nvPr>
            <p:ph type="ctrTitle"/>
          </p:nvPr>
        </p:nvSpPr>
        <p:spPr>
          <a:xfrm>
            <a:off x="5641825" y="1658275"/>
            <a:ext cx="2655600" cy="182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D406A"/>
              </a:buClr>
              <a:buSzPts val="4800"/>
              <a:buNone/>
              <a:defRPr sz="3600" b="0">
                <a:latin typeface="Staatliches"/>
                <a:ea typeface="Staatliches"/>
                <a:cs typeface="Staatliches"/>
                <a:sym typeface="Staatliches"/>
              </a:defRPr>
            </a:lvl1pPr>
            <a:lvl2pPr lvl="1" algn="ctr" rtl="0">
              <a:spcBef>
                <a:spcPts val="0"/>
              </a:spcBef>
              <a:spcAft>
                <a:spcPts val="0"/>
              </a:spcAft>
              <a:buClr>
                <a:srgbClr val="338987"/>
              </a:buClr>
              <a:buSzPts val="4800"/>
              <a:buNone/>
              <a:defRPr sz="4800" b="0">
                <a:solidFill>
                  <a:srgbClr val="338987"/>
                </a:solidFill>
              </a:defRPr>
            </a:lvl2pPr>
            <a:lvl3pPr lvl="2" algn="ctr" rtl="0">
              <a:spcBef>
                <a:spcPts val="0"/>
              </a:spcBef>
              <a:spcAft>
                <a:spcPts val="0"/>
              </a:spcAft>
              <a:buClr>
                <a:srgbClr val="338987"/>
              </a:buClr>
              <a:buSzPts val="4800"/>
              <a:buNone/>
              <a:defRPr sz="4800" b="0">
                <a:solidFill>
                  <a:srgbClr val="338987"/>
                </a:solidFill>
              </a:defRPr>
            </a:lvl3pPr>
            <a:lvl4pPr lvl="3" algn="ctr" rtl="0">
              <a:spcBef>
                <a:spcPts val="0"/>
              </a:spcBef>
              <a:spcAft>
                <a:spcPts val="0"/>
              </a:spcAft>
              <a:buClr>
                <a:srgbClr val="338987"/>
              </a:buClr>
              <a:buSzPts val="4800"/>
              <a:buNone/>
              <a:defRPr sz="4800" b="0">
                <a:solidFill>
                  <a:srgbClr val="338987"/>
                </a:solidFill>
              </a:defRPr>
            </a:lvl4pPr>
            <a:lvl5pPr lvl="4" algn="ctr" rtl="0">
              <a:spcBef>
                <a:spcPts val="0"/>
              </a:spcBef>
              <a:spcAft>
                <a:spcPts val="0"/>
              </a:spcAft>
              <a:buClr>
                <a:srgbClr val="338987"/>
              </a:buClr>
              <a:buSzPts val="4800"/>
              <a:buNone/>
              <a:defRPr sz="4800" b="0">
                <a:solidFill>
                  <a:srgbClr val="338987"/>
                </a:solidFill>
              </a:defRPr>
            </a:lvl5pPr>
            <a:lvl6pPr lvl="5" algn="ctr" rtl="0">
              <a:spcBef>
                <a:spcPts val="0"/>
              </a:spcBef>
              <a:spcAft>
                <a:spcPts val="0"/>
              </a:spcAft>
              <a:buClr>
                <a:srgbClr val="338987"/>
              </a:buClr>
              <a:buSzPts val="4800"/>
              <a:buNone/>
              <a:defRPr sz="4800" b="0">
                <a:solidFill>
                  <a:srgbClr val="338987"/>
                </a:solidFill>
              </a:defRPr>
            </a:lvl6pPr>
            <a:lvl7pPr lvl="6" algn="ctr" rtl="0">
              <a:spcBef>
                <a:spcPts val="0"/>
              </a:spcBef>
              <a:spcAft>
                <a:spcPts val="0"/>
              </a:spcAft>
              <a:buClr>
                <a:srgbClr val="338987"/>
              </a:buClr>
              <a:buSzPts val="4800"/>
              <a:buNone/>
              <a:defRPr sz="4800" b="0">
                <a:solidFill>
                  <a:srgbClr val="338987"/>
                </a:solidFill>
              </a:defRPr>
            </a:lvl7pPr>
            <a:lvl8pPr lvl="7" algn="ctr" rtl="0">
              <a:spcBef>
                <a:spcPts val="0"/>
              </a:spcBef>
              <a:spcAft>
                <a:spcPts val="0"/>
              </a:spcAft>
              <a:buClr>
                <a:srgbClr val="338987"/>
              </a:buClr>
              <a:buSzPts val="4800"/>
              <a:buNone/>
              <a:defRPr sz="4800" b="0">
                <a:solidFill>
                  <a:srgbClr val="338987"/>
                </a:solidFill>
              </a:defRPr>
            </a:lvl8pPr>
            <a:lvl9pPr lvl="8" algn="ctr" rtl="0">
              <a:spcBef>
                <a:spcPts val="0"/>
              </a:spcBef>
              <a:spcAft>
                <a:spcPts val="0"/>
              </a:spcAft>
              <a:buClr>
                <a:srgbClr val="338987"/>
              </a:buClr>
              <a:buSzPts val="4800"/>
              <a:buNone/>
              <a:defRPr sz="4800" b="0">
                <a:solidFill>
                  <a:srgbClr val="338987"/>
                </a:solidFill>
              </a:defRPr>
            </a:lvl9pPr>
          </a:lstStyle>
          <a:p>
            <a:endParaRPr/>
          </a:p>
        </p:txBody>
      </p:sp>
      <p:grpSp>
        <p:nvGrpSpPr>
          <p:cNvPr id="65" name="Google Shape;65;p11"/>
          <p:cNvGrpSpPr/>
          <p:nvPr/>
        </p:nvGrpSpPr>
        <p:grpSpPr>
          <a:xfrm>
            <a:off x="429933" y="1083300"/>
            <a:ext cx="4465655" cy="3077191"/>
            <a:chOff x="1211784" y="1483576"/>
            <a:chExt cx="6753864" cy="2714769"/>
          </a:xfrm>
        </p:grpSpPr>
        <p:sp>
          <p:nvSpPr>
            <p:cNvPr id="66" name="Google Shape;66;p11"/>
            <p:cNvSpPr/>
            <p:nvPr/>
          </p:nvSpPr>
          <p:spPr>
            <a:xfrm>
              <a:off x="1211784" y="1575146"/>
              <a:ext cx="6648000" cy="26232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1"/>
            <p:cNvSpPr/>
            <p:nvPr/>
          </p:nvSpPr>
          <p:spPr>
            <a:xfrm>
              <a:off x="1317648" y="1483576"/>
              <a:ext cx="6648000" cy="26232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EXT 2">
  <p:cSld name="CUSTOM_6_1_1_1_2">
    <p:bg>
      <p:bgPr>
        <a:solidFill>
          <a:schemeClr val="dk1"/>
        </a:solidFill>
        <a:effectLst/>
      </p:bgPr>
    </p:bg>
    <p:spTree>
      <p:nvGrpSpPr>
        <p:cNvPr id="1" name="Shape 111"/>
        <p:cNvGrpSpPr/>
        <p:nvPr/>
      </p:nvGrpSpPr>
      <p:grpSpPr>
        <a:xfrm>
          <a:off x="0" y="0"/>
          <a:ext cx="0" cy="0"/>
          <a:chOff x="0" y="0"/>
          <a:chExt cx="0" cy="0"/>
        </a:xfrm>
      </p:grpSpPr>
      <p:sp>
        <p:nvSpPr>
          <p:cNvPr id="112" name="Google Shape;112;p17"/>
          <p:cNvSpPr txBox="1">
            <a:spLocks noGrp="1"/>
          </p:cNvSpPr>
          <p:nvPr>
            <p:ph type="ctrTitle"/>
          </p:nvPr>
        </p:nvSpPr>
        <p:spPr>
          <a:xfrm>
            <a:off x="2302800" y="1658275"/>
            <a:ext cx="4538400" cy="182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4800" b="0">
                <a:solidFill>
                  <a:schemeClr val="dk1"/>
                </a:solidFill>
                <a:latin typeface="Staatliches"/>
                <a:ea typeface="Staatliches"/>
                <a:cs typeface="Staatliches"/>
                <a:sym typeface="Staatliches"/>
              </a:defRPr>
            </a:lvl1pPr>
            <a:lvl2pPr lvl="1" algn="ctr" rtl="0">
              <a:spcBef>
                <a:spcPts val="0"/>
              </a:spcBef>
              <a:spcAft>
                <a:spcPts val="0"/>
              </a:spcAft>
              <a:buClr>
                <a:srgbClr val="338987"/>
              </a:buClr>
              <a:buSzPts val="4800"/>
              <a:buNone/>
              <a:defRPr sz="4800" b="0">
                <a:solidFill>
                  <a:srgbClr val="338987"/>
                </a:solidFill>
              </a:defRPr>
            </a:lvl2pPr>
            <a:lvl3pPr lvl="2" algn="ctr" rtl="0">
              <a:spcBef>
                <a:spcPts val="0"/>
              </a:spcBef>
              <a:spcAft>
                <a:spcPts val="0"/>
              </a:spcAft>
              <a:buClr>
                <a:srgbClr val="338987"/>
              </a:buClr>
              <a:buSzPts val="4800"/>
              <a:buNone/>
              <a:defRPr sz="4800" b="0">
                <a:solidFill>
                  <a:srgbClr val="338987"/>
                </a:solidFill>
              </a:defRPr>
            </a:lvl3pPr>
            <a:lvl4pPr lvl="3" algn="ctr" rtl="0">
              <a:spcBef>
                <a:spcPts val="0"/>
              </a:spcBef>
              <a:spcAft>
                <a:spcPts val="0"/>
              </a:spcAft>
              <a:buClr>
                <a:srgbClr val="338987"/>
              </a:buClr>
              <a:buSzPts val="4800"/>
              <a:buNone/>
              <a:defRPr sz="4800" b="0">
                <a:solidFill>
                  <a:srgbClr val="338987"/>
                </a:solidFill>
              </a:defRPr>
            </a:lvl4pPr>
            <a:lvl5pPr lvl="4" algn="ctr" rtl="0">
              <a:spcBef>
                <a:spcPts val="0"/>
              </a:spcBef>
              <a:spcAft>
                <a:spcPts val="0"/>
              </a:spcAft>
              <a:buClr>
                <a:srgbClr val="338987"/>
              </a:buClr>
              <a:buSzPts val="4800"/>
              <a:buNone/>
              <a:defRPr sz="4800" b="0">
                <a:solidFill>
                  <a:srgbClr val="338987"/>
                </a:solidFill>
              </a:defRPr>
            </a:lvl5pPr>
            <a:lvl6pPr lvl="5" algn="ctr" rtl="0">
              <a:spcBef>
                <a:spcPts val="0"/>
              </a:spcBef>
              <a:spcAft>
                <a:spcPts val="0"/>
              </a:spcAft>
              <a:buClr>
                <a:srgbClr val="338987"/>
              </a:buClr>
              <a:buSzPts val="4800"/>
              <a:buNone/>
              <a:defRPr sz="4800" b="0">
                <a:solidFill>
                  <a:srgbClr val="338987"/>
                </a:solidFill>
              </a:defRPr>
            </a:lvl6pPr>
            <a:lvl7pPr lvl="6" algn="ctr" rtl="0">
              <a:spcBef>
                <a:spcPts val="0"/>
              </a:spcBef>
              <a:spcAft>
                <a:spcPts val="0"/>
              </a:spcAft>
              <a:buClr>
                <a:srgbClr val="338987"/>
              </a:buClr>
              <a:buSzPts val="4800"/>
              <a:buNone/>
              <a:defRPr sz="4800" b="0">
                <a:solidFill>
                  <a:srgbClr val="338987"/>
                </a:solidFill>
              </a:defRPr>
            </a:lvl7pPr>
            <a:lvl8pPr lvl="7" algn="ctr" rtl="0">
              <a:spcBef>
                <a:spcPts val="0"/>
              </a:spcBef>
              <a:spcAft>
                <a:spcPts val="0"/>
              </a:spcAft>
              <a:buClr>
                <a:srgbClr val="338987"/>
              </a:buClr>
              <a:buSzPts val="4800"/>
              <a:buNone/>
              <a:defRPr sz="4800" b="0">
                <a:solidFill>
                  <a:srgbClr val="338987"/>
                </a:solidFill>
              </a:defRPr>
            </a:lvl8pPr>
            <a:lvl9pPr lvl="8" algn="ctr" rtl="0">
              <a:spcBef>
                <a:spcPts val="0"/>
              </a:spcBef>
              <a:spcAft>
                <a:spcPts val="0"/>
              </a:spcAft>
              <a:buClr>
                <a:srgbClr val="338987"/>
              </a:buClr>
              <a:buSzPts val="4800"/>
              <a:buNone/>
              <a:defRPr sz="4800" b="0">
                <a:solidFill>
                  <a:srgbClr val="338987"/>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12_1_1">
    <p:bg>
      <p:bgPr>
        <a:solidFill>
          <a:schemeClr val="dk1"/>
        </a:solidFill>
        <a:effectLst/>
      </p:bgPr>
    </p:bg>
    <p:spTree>
      <p:nvGrpSpPr>
        <p:cNvPr id="1" name="Shape 12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2800"/>
              <a:buFont typeface="Staatliches"/>
              <a:buNone/>
              <a:defRPr sz="2800">
                <a:solidFill>
                  <a:schemeClr val="accent3"/>
                </a:solidFill>
                <a:latin typeface="Staatliches"/>
                <a:ea typeface="Staatliches"/>
                <a:cs typeface="Staatliches"/>
                <a:sym typeface="Staatliches"/>
              </a:defRPr>
            </a:lvl1pPr>
            <a:lvl2pPr lvl="1"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2pPr>
            <a:lvl3pPr lvl="2"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3pPr>
            <a:lvl4pPr lvl="3"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4pPr>
            <a:lvl5pPr lvl="4"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5pPr>
            <a:lvl6pPr lvl="5"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6pPr>
            <a:lvl7pPr lvl="6"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7pPr>
            <a:lvl8pPr lvl="7"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8pPr>
            <a:lvl9pPr lvl="8"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1pPr>
            <a:lvl2pPr marL="914400" lvl="1"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2pPr>
            <a:lvl3pPr marL="1371600" lvl="2"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3pPr>
            <a:lvl4pPr marL="1828800" lvl="3"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4pPr>
            <a:lvl5pPr marL="2286000" lvl="4"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5pPr>
            <a:lvl6pPr marL="2743200" lvl="5"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6pPr>
            <a:lvl7pPr marL="3200400" lvl="6"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7pPr>
            <a:lvl8pPr marL="3657600" lvl="7"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8pPr>
            <a:lvl9pPr marL="4114800" lvl="8" indent="-304800" rtl="0">
              <a:lnSpc>
                <a:spcPct val="115000"/>
              </a:lnSpc>
              <a:spcBef>
                <a:spcPts val="1600"/>
              </a:spcBef>
              <a:spcAft>
                <a:spcPts val="1600"/>
              </a:spcAft>
              <a:buClr>
                <a:schemeClr val="accent3"/>
              </a:buClr>
              <a:buSzPts val="1200"/>
              <a:buFont typeface="Anaheim"/>
              <a:buChar char="■"/>
              <a:defRPr sz="1200">
                <a:solidFill>
                  <a:schemeClr val="accent3"/>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6" r:id="rId6"/>
    <p:sldLayoutId id="2147483657" r:id="rId7"/>
    <p:sldLayoutId id="2147483663" r:id="rId8"/>
    <p:sldLayoutId id="2147483666" r:id="rId9"/>
    <p:sldLayoutId id="2147483667" r:id="rId10"/>
    <p:sldLayoutId id="2147483673" r:id="rId11"/>
    <p:sldLayoutId id="2147483674"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hyperlink" Target="https://www.toptal.com/designers/ui/gestalt-principles-of-design#:~:text=What%20are%20the%20gestalt%20principles,been%20added%20in%20recent%20years" TargetMode="External"/><Relationship Id="rId3" Type="http://schemas.openxmlformats.org/officeDocument/2006/relationships/hyperlink" Target="https://www.youtube.com/@YuvalNoahHarari" TargetMode="External"/><Relationship Id="rId7" Type="http://schemas.openxmlformats.org/officeDocument/2006/relationships/hyperlink" Target="https://www.youtube.com/watch?v=6o_D9vDZfa8"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hyperlink" Target="https://blog.coursera.org/history-began-when-humans-invented-gods-and-will/#:~:text=With%20the%20help%20of%20novel,end%20when%20humans%20become%20gods" TargetMode="External"/><Relationship Id="rId5" Type="http://schemas.openxmlformats.org/officeDocument/2006/relationships/hyperlink" Target="https://www.youtube.com/watch?v=SKbUejuzDbM" TargetMode="External"/><Relationship Id="rId4" Type="http://schemas.openxmlformats.org/officeDocument/2006/relationships/hyperlink" Target="https://community.tableau.com/s/community-updates" TargetMode="External"/><Relationship Id="rId9" Type="http://schemas.openxmlformats.org/officeDocument/2006/relationships/hyperlink" Target="https://www.linkedin.com/learning/from-excel-to-tableau/making-the-switch-from-excel-to-tableau?u=74653650"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www.youtube.com/shorts/-pYNg7VW7rQ" TargetMode="External"/><Relationship Id="rId11" Type="http://schemas.openxmlformats.org/officeDocument/2006/relationships/image" Target="../media/image5.svg"/><Relationship Id="rId5" Type="http://schemas.openxmlformats.org/officeDocument/2006/relationships/hyperlink" Target="https://www.ynharari.com/" TargetMode="External"/><Relationship Id="rId10" Type="http://schemas.openxmlformats.org/officeDocument/2006/relationships/image" Target="../media/image4.png"/><Relationship Id="rId4" Type="http://schemas.openxmlformats.org/officeDocument/2006/relationships/hyperlink" Target="https://www.youtube.com/@YuvalNoahHarari" TargetMode="External"/><Relationship Id="rId9" Type="http://schemas.openxmlformats.org/officeDocument/2006/relationships/hyperlink" Target="https://aiforgood.itu.int/summit23/general-pass-registratio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www.ynharari.com/sapienship/"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9"/>
        <p:cNvGrpSpPr/>
        <p:nvPr/>
      </p:nvGrpSpPr>
      <p:grpSpPr>
        <a:xfrm>
          <a:off x="0" y="0"/>
          <a:ext cx="0" cy="0"/>
          <a:chOff x="0" y="0"/>
          <a:chExt cx="0" cy="0"/>
        </a:xfrm>
      </p:grpSpPr>
      <p:sp>
        <p:nvSpPr>
          <p:cNvPr id="140" name="Google Shape;140;p26"/>
          <p:cNvSpPr/>
          <p:nvPr/>
        </p:nvSpPr>
        <p:spPr>
          <a:xfrm>
            <a:off x="5057925" y="1382750"/>
            <a:ext cx="3029400" cy="2370300"/>
          </a:xfrm>
          <a:prstGeom prst="roundRect">
            <a:avLst>
              <a:gd name="adj" fmla="val 147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26"/>
          <p:cNvGrpSpPr/>
          <p:nvPr/>
        </p:nvGrpSpPr>
        <p:grpSpPr>
          <a:xfrm>
            <a:off x="4969574" y="1120650"/>
            <a:ext cx="3029365" cy="2547136"/>
            <a:chOff x="4741999" y="986350"/>
            <a:chExt cx="3029365" cy="2547136"/>
          </a:xfrm>
        </p:grpSpPr>
        <p:sp>
          <p:nvSpPr>
            <p:cNvPr id="142" name="Google Shape;142;p26"/>
            <p:cNvSpPr/>
            <p:nvPr/>
          </p:nvSpPr>
          <p:spPr>
            <a:xfrm>
              <a:off x="4742978" y="1175558"/>
              <a:ext cx="3028387" cy="2357928"/>
            </a:xfrm>
            <a:custGeom>
              <a:avLst/>
              <a:gdLst/>
              <a:ahLst/>
              <a:cxnLst/>
              <a:rect l="l" t="t" r="r" b="b"/>
              <a:pathLst>
                <a:path w="69027" h="53745" extrusionOk="0">
                  <a:moveTo>
                    <a:pt x="1" y="1"/>
                  </a:moveTo>
                  <a:lnTo>
                    <a:pt x="1" y="62"/>
                  </a:lnTo>
                  <a:cubicBezTo>
                    <a:pt x="1" y="19391"/>
                    <a:pt x="5" y="37676"/>
                    <a:pt x="5" y="53688"/>
                  </a:cubicBezTo>
                  <a:lnTo>
                    <a:pt x="5" y="53744"/>
                  </a:lnTo>
                  <a:lnTo>
                    <a:pt x="57" y="53744"/>
                  </a:lnTo>
                  <a:cubicBezTo>
                    <a:pt x="40966" y="53710"/>
                    <a:pt x="68520" y="53692"/>
                    <a:pt x="68978" y="53692"/>
                  </a:cubicBezTo>
                  <a:cubicBezTo>
                    <a:pt x="68520" y="53688"/>
                    <a:pt x="40990" y="53671"/>
                    <a:pt x="110" y="53639"/>
                  </a:cubicBezTo>
                  <a:lnTo>
                    <a:pt x="110" y="53639"/>
                  </a:lnTo>
                  <a:cubicBezTo>
                    <a:pt x="114" y="37655"/>
                    <a:pt x="114" y="19407"/>
                    <a:pt x="118" y="118"/>
                  </a:cubicBezTo>
                  <a:lnTo>
                    <a:pt x="118" y="118"/>
                  </a:lnTo>
                  <a:cubicBezTo>
                    <a:pt x="25637" y="114"/>
                    <a:pt x="49338" y="110"/>
                    <a:pt x="68928" y="110"/>
                  </a:cubicBezTo>
                  <a:lnTo>
                    <a:pt x="68930" y="110"/>
                  </a:lnTo>
                  <a:cubicBezTo>
                    <a:pt x="68961" y="32457"/>
                    <a:pt x="68978" y="53290"/>
                    <a:pt x="68978" y="53692"/>
                  </a:cubicBezTo>
                  <a:cubicBezTo>
                    <a:pt x="68978" y="53290"/>
                    <a:pt x="69000" y="32436"/>
                    <a:pt x="69026" y="62"/>
                  </a:cubicBezTo>
                  <a:lnTo>
                    <a:pt x="69026" y="14"/>
                  </a:lnTo>
                  <a:lnTo>
                    <a:pt x="68978" y="14"/>
                  </a:lnTo>
                  <a:cubicBezTo>
                    <a:pt x="49365" y="9"/>
                    <a:pt x="25627" y="5"/>
                    <a:pt x="66"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p:nvPr/>
          </p:nvSpPr>
          <p:spPr>
            <a:xfrm>
              <a:off x="5574260" y="2190926"/>
              <a:ext cx="5265" cy="1142615"/>
            </a:xfrm>
            <a:custGeom>
              <a:avLst/>
              <a:gdLst/>
              <a:ahLst/>
              <a:cxnLst/>
              <a:rect l="l" t="t" r="r" b="b"/>
              <a:pathLst>
                <a:path w="120" h="26044" extrusionOk="0">
                  <a:moveTo>
                    <a:pt x="63" y="1"/>
                  </a:moveTo>
                  <a:cubicBezTo>
                    <a:pt x="27" y="1"/>
                    <a:pt x="1" y="5831"/>
                    <a:pt x="1" y="13024"/>
                  </a:cubicBezTo>
                  <a:cubicBezTo>
                    <a:pt x="1" y="20213"/>
                    <a:pt x="27" y="26043"/>
                    <a:pt x="63" y="26043"/>
                  </a:cubicBezTo>
                  <a:cubicBezTo>
                    <a:pt x="93" y="26043"/>
                    <a:pt x="119" y="20213"/>
                    <a:pt x="119" y="13024"/>
                  </a:cubicBezTo>
                  <a:cubicBezTo>
                    <a:pt x="119" y="5831"/>
                    <a:pt x="93" y="1"/>
                    <a:pt x="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p:nvPr/>
          </p:nvSpPr>
          <p:spPr>
            <a:xfrm>
              <a:off x="6886640" y="2190926"/>
              <a:ext cx="5001" cy="1142615"/>
            </a:xfrm>
            <a:custGeom>
              <a:avLst/>
              <a:gdLst/>
              <a:ahLst/>
              <a:cxnLst/>
              <a:rect l="l" t="t" r="r" b="b"/>
              <a:pathLst>
                <a:path w="114" h="26044" extrusionOk="0">
                  <a:moveTo>
                    <a:pt x="57" y="1"/>
                  </a:moveTo>
                  <a:cubicBezTo>
                    <a:pt x="27" y="1"/>
                    <a:pt x="1" y="5831"/>
                    <a:pt x="1" y="13024"/>
                  </a:cubicBezTo>
                  <a:cubicBezTo>
                    <a:pt x="1" y="20213"/>
                    <a:pt x="27" y="26043"/>
                    <a:pt x="57" y="26043"/>
                  </a:cubicBezTo>
                  <a:cubicBezTo>
                    <a:pt x="88" y="26043"/>
                    <a:pt x="114" y="20213"/>
                    <a:pt x="114" y="13024"/>
                  </a:cubicBezTo>
                  <a:cubicBezTo>
                    <a:pt x="114" y="5831"/>
                    <a:pt x="88"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6"/>
            <p:cNvSpPr/>
            <p:nvPr/>
          </p:nvSpPr>
          <p:spPr>
            <a:xfrm>
              <a:off x="6022366" y="1872856"/>
              <a:ext cx="5177" cy="1460691"/>
            </a:xfrm>
            <a:custGeom>
              <a:avLst/>
              <a:gdLst/>
              <a:ahLst/>
              <a:cxnLst/>
              <a:rect l="l" t="t" r="r" b="b"/>
              <a:pathLst>
                <a:path w="118" h="33294" extrusionOk="0">
                  <a:moveTo>
                    <a:pt x="57" y="1"/>
                  </a:moveTo>
                  <a:cubicBezTo>
                    <a:pt x="27" y="1"/>
                    <a:pt x="0" y="7452"/>
                    <a:pt x="0" y="16647"/>
                  </a:cubicBezTo>
                  <a:cubicBezTo>
                    <a:pt x="0" y="25841"/>
                    <a:pt x="27" y="33293"/>
                    <a:pt x="57" y="33293"/>
                  </a:cubicBezTo>
                  <a:cubicBezTo>
                    <a:pt x="92" y="33293"/>
                    <a:pt x="118" y="25841"/>
                    <a:pt x="118" y="16647"/>
                  </a:cubicBezTo>
                  <a:cubicBezTo>
                    <a:pt x="118" y="7452"/>
                    <a:pt x="92"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6"/>
            <p:cNvSpPr/>
            <p:nvPr/>
          </p:nvSpPr>
          <p:spPr>
            <a:xfrm>
              <a:off x="7401651" y="1872856"/>
              <a:ext cx="5177" cy="1460691"/>
            </a:xfrm>
            <a:custGeom>
              <a:avLst/>
              <a:gdLst/>
              <a:ahLst/>
              <a:cxnLst/>
              <a:rect l="l" t="t" r="r" b="b"/>
              <a:pathLst>
                <a:path w="118" h="33294" extrusionOk="0">
                  <a:moveTo>
                    <a:pt x="57" y="1"/>
                  </a:moveTo>
                  <a:cubicBezTo>
                    <a:pt x="26" y="1"/>
                    <a:pt x="0" y="7452"/>
                    <a:pt x="0" y="16647"/>
                  </a:cubicBezTo>
                  <a:cubicBezTo>
                    <a:pt x="0" y="25841"/>
                    <a:pt x="26" y="33293"/>
                    <a:pt x="57" y="33293"/>
                  </a:cubicBezTo>
                  <a:cubicBezTo>
                    <a:pt x="91" y="33293"/>
                    <a:pt x="118" y="25841"/>
                    <a:pt x="118" y="16647"/>
                  </a:cubicBezTo>
                  <a:cubicBezTo>
                    <a:pt x="118" y="7452"/>
                    <a:pt x="91" y="1"/>
                    <a:pt x="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p:nvPr/>
          </p:nvSpPr>
          <p:spPr>
            <a:xfrm>
              <a:off x="6415194" y="1647223"/>
              <a:ext cx="5221" cy="1686327"/>
            </a:xfrm>
            <a:custGeom>
              <a:avLst/>
              <a:gdLst/>
              <a:ahLst/>
              <a:cxnLst/>
              <a:rect l="l" t="t" r="r" b="b"/>
              <a:pathLst>
                <a:path w="119" h="38437" extrusionOk="0">
                  <a:moveTo>
                    <a:pt x="57" y="0"/>
                  </a:moveTo>
                  <a:cubicBezTo>
                    <a:pt x="27" y="0"/>
                    <a:pt x="0" y="8601"/>
                    <a:pt x="0" y="19216"/>
                  </a:cubicBezTo>
                  <a:cubicBezTo>
                    <a:pt x="0" y="29830"/>
                    <a:pt x="27" y="38436"/>
                    <a:pt x="57" y="38436"/>
                  </a:cubicBezTo>
                  <a:cubicBezTo>
                    <a:pt x="93" y="38436"/>
                    <a:pt x="119" y="29830"/>
                    <a:pt x="119" y="19216"/>
                  </a:cubicBezTo>
                  <a:cubicBezTo>
                    <a:pt x="119" y="8601"/>
                    <a:pt x="93" y="0"/>
                    <a:pt x="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6"/>
            <p:cNvSpPr/>
            <p:nvPr/>
          </p:nvSpPr>
          <p:spPr>
            <a:xfrm>
              <a:off x="6406946" y="1636475"/>
              <a:ext cx="21541" cy="21322"/>
            </a:xfrm>
            <a:custGeom>
              <a:avLst/>
              <a:gdLst/>
              <a:ahLst/>
              <a:cxnLst/>
              <a:rect l="l" t="t" r="r" b="b"/>
              <a:pathLst>
                <a:path w="491" h="486" extrusionOk="0">
                  <a:moveTo>
                    <a:pt x="245" y="0"/>
                  </a:moveTo>
                  <a:cubicBezTo>
                    <a:pt x="110" y="0"/>
                    <a:pt x="1" y="110"/>
                    <a:pt x="1" y="245"/>
                  </a:cubicBezTo>
                  <a:cubicBezTo>
                    <a:pt x="1" y="377"/>
                    <a:pt x="110" y="486"/>
                    <a:pt x="245" y="486"/>
                  </a:cubicBezTo>
                  <a:cubicBezTo>
                    <a:pt x="381" y="486"/>
                    <a:pt x="490" y="377"/>
                    <a:pt x="490" y="245"/>
                  </a:cubicBezTo>
                  <a:cubicBezTo>
                    <a:pt x="490" y="110"/>
                    <a:pt x="381"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6"/>
            <p:cNvSpPr/>
            <p:nvPr/>
          </p:nvSpPr>
          <p:spPr>
            <a:xfrm>
              <a:off x="4916447" y="2115949"/>
              <a:ext cx="2589355" cy="652691"/>
            </a:xfrm>
            <a:custGeom>
              <a:avLst/>
              <a:gdLst/>
              <a:ahLst/>
              <a:cxnLst/>
              <a:rect l="l" t="t" r="r" b="b"/>
              <a:pathLst>
                <a:path w="59020" h="14877" extrusionOk="0">
                  <a:moveTo>
                    <a:pt x="33314" y="1"/>
                  </a:moveTo>
                  <a:cubicBezTo>
                    <a:pt x="32852" y="1"/>
                    <a:pt x="32390" y="48"/>
                    <a:pt x="31929" y="142"/>
                  </a:cubicBezTo>
                  <a:cubicBezTo>
                    <a:pt x="31261" y="285"/>
                    <a:pt x="30614" y="535"/>
                    <a:pt x="30011" y="870"/>
                  </a:cubicBezTo>
                  <a:cubicBezTo>
                    <a:pt x="28805" y="1557"/>
                    <a:pt x="27847" y="2558"/>
                    <a:pt x="27061" y="3619"/>
                  </a:cubicBezTo>
                  <a:cubicBezTo>
                    <a:pt x="26266" y="4682"/>
                    <a:pt x="25628" y="5818"/>
                    <a:pt x="25007" y="6927"/>
                  </a:cubicBezTo>
                  <a:cubicBezTo>
                    <a:pt x="24400" y="8042"/>
                    <a:pt x="23766" y="9104"/>
                    <a:pt x="23067" y="10096"/>
                  </a:cubicBezTo>
                  <a:cubicBezTo>
                    <a:pt x="22363" y="11084"/>
                    <a:pt x="21607" y="12006"/>
                    <a:pt x="20741" y="12766"/>
                  </a:cubicBezTo>
                  <a:cubicBezTo>
                    <a:pt x="19881" y="13518"/>
                    <a:pt x="18915" y="14130"/>
                    <a:pt x="17867" y="14392"/>
                  </a:cubicBezTo>
                  <a:cubicBezTo>
                    <a:pt x="17609" y="14475"/>
                    <a:pt x="17342" y="14505"/>
                    <a:pt x="17084" y="14545"/>
                  </a:cubicBezTo>
                  <a:cubicBezTo>
                    <a:pt x="16953" y="14571"/>
                    <a:pt x="16818" y="14563"/>
                    <a:pt x="16687" y="14567"/>
                  </a:cubicBezTo>
                  <a:cubicBezTo>
                    <a:pt x="16581" y="14571"/>
                    <a:pt x="16475" y="14577"/>
                    <a:pt x="16371" y="14577"/>
                  </a:cubicBezTo>
                  <a:cubicBezTo>
                    <a:pt x="16346" y="14577"/>
                    <a:pt x="16322" y="14576"/>
                    <a:pt x="16298" y="14576"/>
                  </a:cubicBezTo>
                  <a:cubicBezTo>
                    <a:pt x="15773" y="14554"/>
                    <a:pt x="15267" y="14453"/>
                    <a:pt x="14781" y="14305"/>
                  </a:cubicBezTo>
                  <a:cubicBezTo>
                    <a:pt x="13811" y="13995"/>
                    <a:pt x="12950" y="13483"/>
                    <a:pt x="12155" y="12950"/>
                  </a:cubicBezTo>
                  <a:cubicBezTo>
                    <a:pt x="11364" y="12417"/>
                    <a:pt x="10630" y="11853"/>
                    <a:pt x="9908" y="11342"/>
                  </a:cubicBezTo>
                  <a:cubicBezTo>
                    <a:pt x="9188" y="10830"/>
                    <a:pt x="8466" y="10368"/>
                    <a:pt x="7723" y="10048"/>
                  </a:cubicBezTo>
                  <a:cubicBezTo>
                    <a:pt x="6989" y="9725"/>
                    <a:pt x="6247" y="9523"/>
                    <a:pt x="5533" y="9458"/>
                  </a:cubicBezTo>
                  <a:cubicBezTo>
                    <a:pt x="5331" y="9439"/>
                    <a:pt x="5131" y="9430"/>
                    <a:pt x="4936" y="9430"/>
                  </a:cubicBezTo>
                  <a:cubicBezTo>
                    <a:pt x="4448" y="9430"/>
                    <a:pt x="3985" y="9489"/>
                    <a:pt x="3567" y="9611"/>
                  </a:cubicBezTo>
                  <a:cubicBezTo>
                    <a:pt x="3419" y="9642"/>
                    <a:pt x="3284" y="9712"/>
                    <a:pt x="3143" y="9755"/>
                  </a:cubicBezTo>
                  <a:cubicBezTo>
                    <a:pt x="3008" y="9812"/>
                    <a:pt x="2868" y="9847"/>
                    <a:pt x="2750" y="9922"/>
                  </a:cubicBezTo>
                  <a:cubicBezTo>
                    <a:pt x="2510" y="10057"/>
                    <a:pt x="2261" y="10158"/>
                    <a:pt x="2068" y="10319"/>
                  </a:cubicBezTo>
                  <a:cubicBezTo>
                    <a:pt x="1644" y="10590"/>
                    <a:pt x="1334" y="10909"/>
                    <a:pt x="1055" y="11167"/>
                  </a:cubicBezTo>
                  <a:cubicBezTo>
                    <a:pt x="932" y="11316"/>
                    <a:pt x="814" y="11447"/>
                    <a:pt x="709" y="11569"/>
                  </a:cubicBezTo>
                  <a:cubicBezTo>
                    <a:pt x="609" y="11695"/>
                    <a:pt x="508" y="11800"/>
                    <a:pt x="438" y="11915"/>
                  </a:cubicBezTo>
                  <a:cubicBezTo>
                    <a:pt x="294" y="12129"/>
                    <a:pt x="184" y="12290"/>
                    <a:pt x="111" y="12403"/>
                  </a:cubicBezTo>
                  <a:cubicBezTo>
                    <a:pt x="36" y="12518"/>
                    <a:pt x="1" y="12574"/>
                    <a:pt x="6" y="12579"/>
                  </a:cubicBezTo>
                  <a:cubicBezTo>
                    <a:pt x="6" y="12579"/>
                    <a:pt x="6" y="12579"/>
                    <a:pt x="7" y="12579"/>
                  </a:cubicBezTo>
                  <a:cubicBezTo>
                    <a:pt x="14" y="12579"/>
                    <a:pt x="61" y="12526"/>
                    <a:pt x="137" y="12425"/>
                  </a:cubicBezTo>
                  <a:cubicBezTo>
                    <a:pt x="220" y="12316"/>
                    <a:pt x="337" y="12159"/>
                    <a:pt x="495" y="11958"/>
                  </a:cubicBezTo>
                  <a:cubicBezTo>
                    <a:pt x="569" y="11849"/>
                    <a:pt x="670" y="11744"/>
                    <a:pt x="779" y="11626"/>
                  </a:cubicBezTo>
                  <a:cubicBezTo>
                    <a:pt x="884" y="11508"/>
                    <a:pt x="1002" y="11381"/>
                    <a:pt x="1128" y="11241"/>
                  </a:cubicBezTo>
                  <a:cubicBezTo>
                    <a:pt x="1413" y="10992"/>
                    <a:pt x="1723" y="10691"/>
                    <a:pt x="2143" y="10433"/>
                  </a:cubicBezTo>
                  <a:cubicBezTo>
                    <a:pt x="2334" y="10280"/>
                    <a:pt x="2580" y="10188"/>
                    <a:pt x="2816" y="10057"/>
                  </a:cubicBezTo>
                  <a:cubicBezTo>
                    <a:pt x="2929" y="9991"/>
                    <a:pt x="3069" y="9961"/>
                    <a:pt x="3200" y="9908"/>
                  </a:cubicBezTo>
                  <a:cubicBezTo>
                    <a:pt x="3336" y="9864"/>
                    <a:pt x="3462" y="9799"/>
                    <a:pt x="3611" y="9773"/>
                  </a:cubicBezTo>
                  <a:cubicBezTo>
                    <a:pt x="3999" y="9668"/>
                    <a:pt x="4425" y="9617"/>
                    <a:pt x="4875" y="9617"/>
                  </a:cubicBezTo>
                  <a:cubicBezTo>
                    <a:pt x="5085" y="9617"/>
                    <a:pt x="5299" y="9628"/>
                    <a:pt x="5517" y="9650"/>
                  </a:cubicBezTo>
                  <a:cubicBezTo>
                    <a:pt x="6198" y="9725"/>
                    <a:pt x="6919" y="9930"/>
                    <a:pt x="7636" y="10253"/>
                  </a:cubicBezTo>
                  <a:cubicBezTo>
                    <a:pt x="8353" y="10572"/>
                    <a:pt x="9052" y="11027"/>
                    <a:pt x="9764" y="11542"/>
                  </a:cubicBezTo>
                  <a:cubicBezTo>
                    <a:pt x="10477" y="12058"/>
                    <a:pt x="11207" y="12627"/>
                    <a:pt x="12006" y="13177"/>
                  </a:cubicBezTo>
                  <a:cubicBezTo>
                    <a:pt x="12806" y="13719"/>
                    <a:pt x="13684" y="14253"/>
                    <a:pt x="14694" y="14580"/>
                  </a:cubicBezTo>
                  <a:cubicBezTo>
                    <a:pt x="15200" y="14737"/>
                    <a:pt x="15733" y="14851"/>
                    <a:pt x="16284" y="14872"/>
                  </a:cubicBezTo>
                  <a:cubicBezTo>
                    <a:pt x="16326" y="14875"/>
                    <a:pt x="16369" y="14876"/>
                    <a:pt x="16412" y="14876"/>
                  </a:cubicBezTo>
                  <a:cubicBezTo>
                    <a:pt x="16507" y="14876"/>
                    <a:pt x="16603" y="14871"/>
                    <a:pt x="16699" y="14868"/>
                  </a:cubicBezTo>
                  <a:cubicBezTo>
                    <a:pt x="16835" y="14864"/>
                    <a:pt x="16975" y="14872"/>
                    <a:pt x="17115" y="14846"/>
                  </a:cubicBezTo>
                  <a:cubicBezTo>
                    <a:pt x="17390" y="14807"/>
                    <a:pt x="17674" y="14777"/>
                    <a:pt x="17945" y="14689"/>
                  </a:cubicBezTo>
                  <a:cubicBezTo>
                    <a:pt x="18500" y="14563"/>
                    <a:pt x="19025" y="14318"/>
                    <a:pt x="19531" y="14039"/>
                  </a:cubicBezTo>
                  <a:cubicBezTo>
                    <a:pt x="19781" y="13885"/>
                    <a:pt x="20033" y="13741"/>
                    <a:pt x="20265" y="13557"/>
                  </a:cubicBezTo>
                  <a:cubicBezTo>
                    <a:pt x="20505" y="13391"/>
                    <a:pt x="20729" y="13200"/>
                    <a:pt x="20956" y="13007"/>
                  </a:cubicBezTo>
                  <a:cubicBezTo>
                    <a:pt x="21852" y="12229"/>
                    <a:pt x="22625" y="11290"/>
                    <a:pt x="23343" y="10293"/>
                  </a:cubicBezTo>
                  <a:cubicBezTo>
                    <a:pt x="24051" y="9287"/>
                    <a:pt x="24697" y="8208"/>
                    <a:pt x="25309" y="7094"/>
                  </a:cubicBezTo>
                  <a:cubicBezTo>
                    <a:pt x="25929" y="5989"/>
                    <a:pt x="26562" y="4865"/>
                    <a:pt x="27341" y="3825"/>
                  </a:cubicBezTo>
                  <a:cubicBezTo>
                    <a:pt x="28109" y="2790"/>
                    <a:pt x="29041" y="1828"/>
                    <a:pt x="30186" y="1177"/>
                  </a:cubicBezTo>
                  <a:cubicBezTo>
                    <a:pt x="30754" y="854"/>
                    <a:pt x="31370" y="622"/>
                    <a:pt x="32004" y="487"/>
                  </a:cubicBezTo>
                  <a:cubicBezTo>
                    <a:pt x="32439" y="396"/>
                    <a:pt x="32886" y="349"/>
                    <a:pt x="33328" y="349"/>
                  </a:cubicBezTo>
                  <a:cubicBezTo>
                    <a:pt x="33526" y="349"/>
                    <a:pt x="33723" y="358"/>
                    <a:pt x="33918" y="377"/>
                  </a:cubicBezTo>
                  <a:cubicBezTo>
                    <a:pt x="34551" y="438"/>
                    <a:pt x="35163" y="622"/>
                    <a:pt x="35719" y="906"/>
                  </a:cubicBezTo>
                  <a:cubicBezTo>
                    <a:pt x="36278" y="1185"/>
                    <a:pt x="36780" y="1566"/>
                    <a:pt x="37234" y="1990"/>
                  </a:cubicBezTo>
                  <a:cubicBezTo>
                    <a:pt x="38139" y="2851"/>
                    <a:pt x="38847" y="3873"/>
                    <a:pt x="39495" y="4900"/>
                  </a:cubicBezTo>
                  <a:cubicBezTo>
                    <a:pt x="40136" y="5931"/>
                    <a:pt x="40713" y="6980"/>
                    <a:pt x="41334" y="7976"/>
                  </a:cubicBezTo>
                  <a:cubicBezTo>
                    <a:pt x="41972" y="8956"/>
                    <a:pt x="42527" y="9934"/>
                    <a:pt x="43065" y="10905"/>
                  </a:cubicBezTo>
                  <a:cubicBezTo>
                    <a:pt x="43331" y="11385"/>
                    <a:pt x="43611" y="11862"/>
                    <a:pt x="43921" y="12312"/>
                  </a:cubicBezTo>
                  <a:cubicBezTo>
                    <a:pt x="44231" y="12762"/>
                    <a:pt x="44608" y="13168"/>
                    <a:pt x="45044" y="13483"/>
                  </a:cubicBezTo>
                  <a:cubicBezTo>
                    <a:pt x="45481" y="13797"/>
                    <a:pt x="45984" y="14007"/>
                    <a:pt x="46482" y="14117"/>
                  </a:cubicBezTo>
                  <a:cubicBezTo>
                    <a:pt x="46984" y="14243"/>
                    <a:pt x="47482" y="14279"/>
                    <a:pt x="47972" y="14301"/>
                  </a:cubicBezTo>
                  <a:cubicBezTo>
                    <a:pt x="48081" y="14306"/>
                    <a:pt x="48190" y="14309"/>
                    <a:pt x="48298" y="14309"/>
                  </a:cubicBezTo>
                  <a:cubicBezTo>
                    <a:pt x="49159" y="14309"/>
                    <a:pt x="49997" y="14144"/>
                    <a:pt x="50734" y="13837"/>
                  </a:cubicBezTo>
                  <a:cubicBezTo>
                    <a:pt x="51153" y="13666"/>
                    <a:pt x="51534" y="13444"/>
                    <a:pt x="51888" y="13208"/>
                  </a:cubicBezTo>
                  <a:cubicBezTo>
                    <a:pt x="52233" y="12958"/>
                    <a:pt x="52561" y="12696"/>
                    <a:pt x="52845" y="12417"/>
                  </a:cubicBezTo>
                  <a:cubicBezTo>
                    <a:pt x="53430" y="11857"/>
                    <a:pt x="53898" y="11263"/>
                    <a:pt x="54322" y="10703"/>
                  </a:cubicBezTo>
                  <a:cubicBezTo>
                    <a:pt x="55157" y="9572"/>
                    <a:pt x="55825" y="8567"/>
                    <a:pt x="56494" y="7845"/>
                  </a:cubicBezTo>
                  <a:cubicBezTo>
                    <a:pt x="57150" y="7120"/>
                    <a:pt x="57801" y="6697"/>
                    <a:pt x="58273" y="6495"/>
                  </a:cubicBezTo>
                  <a:cubicBezTo>
                    <a:pt x="58509" y="6399"/>
                    <a:pt x="58697" y="6334"/>
                    <a:pt x="58828" y="6308"/>
                  </a:cubicBezTo>
                  <a:cubicBezTo>
                    <a:pt x="58955" y="6272"/>
                    <a:pt x="59020" y="6251"/>
                    <a:pt x="59020" y="6242"/>
                  </a:cubicBezTo>
                  <a:cubicBezTo>
                    <a:pt x="59019" y="6241"/>
                    <a:pt x="59017" y="6241"/>
                    <a:pt x="59013" y="6241"/>
                  </a:cubicBezTo>
                  <a:cubicBezTo>
                    <a:pt x="58993" y="6241"/>
                    <a:pt x="58929" y="6250"/>
                    <a:pt x="58819" y="6272"/>
                  </a:cubicBezTo>
                  <a:cubicBezTo>
                    <a:pt x="58683" y="6290"/>
                    <a:pt x="58491" y="6342"/>
                    <a:pt x="58247" y="6429"/>
                  </a:cubicBezTo>
                  <a:cubicBezTo>
                    <a:pt x="57757" y="6613"/>
                    <a:pt x="57075" y="7028"/>
                    <a:pt x="56393" y="7754"/>
                  </a:cubicBezTo>
                  <a:cubicBezTo>
                    <a:pt x="55699" y="8470"/>
                    <a:pt x="55012" y="9476"/>
                    <a:pt x="54165" y="10586"/>
                  </a:cubicBezTo>
                  <a:cubicBezTo>
                    <a:pt x="53737" y="11136"/>
                    <a:pt x="53269" y="11718"/>
                    <a:pt x="52692" y="12256"/>
                  </a:cubicBezTo>
                  <a:cubicBezTo>
                    <a:pt x="52408" y="12526"/>
                    <a:pt x="52089" y="12775"/>
                    <a:pt x="51752" y="13011"/>
                  </a:cubicBezTo>
                  <a:cubicBezTo>
                    <a:pt x="51407" y="13238"/>
                    <a:pt x="51040" y="13448"/>
                    <a:pt x="50638" y="13610"/>
                  </a:cubicBezTo>
                  <a:cubicBezTo>
                    <a:pt x="49935" y="13890"/>
                    <a:pt x="49147" y="14042"/>
                    <a:pt x="48323" y="14042"/>
                  </a:cubicBezTo>
                  <a:cubicBezTo>
                    <a:pt x="48210" y="14042"/>
                    <a:pt x="48095" y="14039"/>
                    <a:pt x="47981" y="14033"/>
                  </a:cubicBezTo>
                  <a:cubicBezTo>
                    <a:pt x="47509" y="14007"/>
                    <a:pt x="47024" y="13968"/>
                    <a:pt x="46552" y="13841"/>
                  </a:cubicBezTo>
                  <a:cubicBezTo>
                    <a:pt x="46076" y="13737"/>
                    <a:pt x="45617" y="13540"/>
                    <a:pt x="45215" y="13247"/>
                  </a:cubicBezTo>
                  <a:cubicBezTo>
                    <a:pt x="44393" y="12666"/>
                    <a:pt x="43868" y="11709"/>
                    <a:pt x="43331" y="10752"/>
                  </a:cubicBezTo>
                  <a:cubicBezTo>
                    <a:pt x="42807" y="9786"/>
                    <a:pt x="42238" y="8785"/>
                    <a:pt x="41609" y="7802"/>
                  </a:cubicBezTo>
                  <a:cubicBezTo>
                    <a:pt x="40998" y="6818"/>
                    <a:pt x="40425" y="5765"/>
                    <a:pt x="39778" y="4725"/>
                  </a:cubicBezTo>
                  <a:cubicBezTo>
                    <a:pt x="39127" y="3686"/>
                    <a:pt x="38410" y="2637"/>
                    <a:pt x="37470" y="1741"/>
                  </a:cubicBezTo>
                  <a:cubicBezTo>
                    <a:pt x="36998" y="1299"/>
                    <a:pt x="36470" y="897"/>
                    <a:pt x="35876" y="596"/>
                  </a:cubicBezTo>
                  <a:cubicBezTo>
                    <a:pt x="35281" y="294"/>
                    <a:pt x="34630" y="93"/>
                    <a:pt x="33953" y="31"/>
                  </a:cubicBezTo>
                  <a:cubicBezTo>
                    <a:pt x="33740" y="11"/>
                    <a:pt x="33527" y="1"/>
                    <a:pt x="33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5106104" y="1442255"/>
              <a:ext cx="527304" cy="29395"/>
            </a:xfrm>
            <a:custGeom>
              <a:avLst/>
              <a:gdLst/>
              <a:ahLst/>
              <a:cxnLst/>
              <a:rect l="l" t="t" r="r" b="b"/>
              <a:pathLst>
                <a:path w="12019" h="670" extrusionOk="0">
                  <a:moveTo>
                    <a:pt x="0" y="1"/>
                  </a:moveTo>
                  <a:lnTo>
                    <a:pt x="0" y="669"/>
                  </a:lnTo>
                  <a:lnTo>
                    <a:pt x="12019" y="669"/>
                  </a:lnTo>
                  <a:lnTo>
                    <a:pt x="120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5106104" y="1510870"/>
              <a:ext cx="260603" cy="29395"/>
            </a:xfrm>
            <a:custGeom>
              <a:avLst/>
              <a:gdLst/>
              <a:ahLst/>
              <a:cxnLst/>
              <a:rect l="l" t="t" r="r" b="b"/>
              <a:pathLst>
                <a:path w="5940" h="670" extrusionOk="0">
                  <a:moveTo>
                    <a:pt x="0" y="1"/>
                  </a:moveTo>
                  <a:lnTo>
                    <a:pt x="0" y="670"/>
                  </a:lnTo>
                  <a:lnTo>
                    <a:pt x="5940" y="670"/>
                  </a:lnTo>
                  <a:lnTo>
                    <a:pt x="59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4741999" y="986350"/>
              <a:ext cx="3028454" cy="191920"/>
            </a:xfrm>
            <a:custGeom>
              <a:avLst/>
              <a:gdLst/>
              <a:ahLst/>
              <a:cxnLst/>
              <a:rect l="l" t="t" r="r" b="b"/>
              <a:pathLst>
                <a:path w="69001" h="4375" extrusionOk="0">
                  <a:moveTo>
                    <a:pt x="79" y="0"/>
                  </a:moveTo>
                  <a:cubicBezTo>
                    <a:pt x="35" y="0"/>
                    <a:pt x="1" y="36"/>
                    <a:pt x="1" y="79"/>
                  </a:cubicBezTo>
                  <a:lnTo>
                    <a:pt x="1" y="4375"/>
                  </a:lnTo>
                  <a:lnTo>
                    <a:pt x="69000" y="4375"/>
                  </a:lnTo>
                  <a:lnTo>
                    <a:pt x="69000" y="79"/>
                  </a:lnTo>
                  <a:cubicBezTo>
                    <a:pt x="69000" y="36"/>
                    <a:pt x="68966" y="0"/>
                    <a:pt x="68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4857439" y="1065308"/>
              <a:ext cx="41460" cy="41284"/>
            </a:xfrm>
            <a:custGeom>
              <a:avLst/>
              <a:gdLst/>
              <a:ahLst/>
              <a:cxnLst/>
              <a:rect l="l" t="t" r="r" b="b"/>
              <a:pathLst>
                <a:path w="945" h="941" extrusionOk="0">
                  <a:moveTo>
                    <a:pt x="472" y="1"/>
                  </a:moveTo>
                  <a:cubicBezTo>
                    <a:pt x="214" y="1"/>
                    <a:pt x="0" y="211"/>
                    <a:pt x="0" y="473"/>
                  </a:cubicBezTo>
                  <a:cubicBezTo>
                    <a:pt x="0" y="731"/>
                    <a:pt x="214" y="941"/>
                    <a:pt x="472" y="941"/>
                  </a:cubicBezTo>
                  <a:cubicBezTo>
                    <a:pt x="734" y="941"/>
                    <a:pt x="944" y="731"/>
                    <a:pt x="944" y="473"/>
                  </a:cubicBezTo>
                  <a:cubicBezTo>
                    <a:pt x="944" y="211"/>
                    <a:pt x="734"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4947727" y="1065308"/>
              <a:ext cx="41240" cy="41284"/>
            </a:xfrm>
            <a:custGeom>
              <a:avLst/>
              <a:gdLst/>
              <a:ahLst/>
              <a:cxnLst/>
              <a:rect l="l" t="t" r="r" b="b"/>
              <a:pathLst>
                <a:path w="940" h="941" extrusionOk="0">
                  <a:moveTo>
                    <a:pt x="468" y="1"/>
                  </a:moveTo>
                  <a:cubicBezTo>
                    <a:pt x="211" y="1"/>
                    <a:pt x="1" y="211"/>
                    <a:pt x="1" y="473"/>
                  </a:cubicBezTo>
                  <a:cubicBezTo>
                    <a:pt x="1" y="731"/>
                    <a:pt x="211" y="941"/>
                    <a:pt x="468" y="941"/>
                  </a:cubicBezTo>
                  <a:cubicBezTo>
                    <a:pt x="730" y="941"/>
                    <a:pt x="940" y="731"/>
                    <a:pt x="940" y="473"/>
                  </a:cubicBezTo>
                  <a:cubicBezTo>
                    <a:pt x="940" y="211"/>
                    <a:pt x="730" y="1"/>
                    <a:pt x="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6"/>
            <p:cNvSpPr/>
            <p:nvPr/>
          </p:nvSpPr>
          <p:spPr>
            <a:xfrm>
              <a:off x="5037840" y="1065308"/>
              <a:ext cx="41284" cy="41284"/>
            </a:xfrm>
            <a:custGeom>
              <a:avLst/>
              <a:gdLst/>
              <a:ahLst/>
              <a:cxnLst/>
              <a:rect l="l" t="t" r="r" b="b"/>
              <a:pathLst>
                <a:path w="941" h="941" extrusionOk="0">
                  <a:moveTo>
                    <a:pt x="468" y="1"/>
                  </a:moveTo>
                  <a:cubicBezTo>
                    <a:pt x="210" y="1"/>
                    <a:pt x="1" y="211"/>
                    <a:pt x="1" y="473"/>
                  </a:cubicBezTo>
                  <a:cubicBezTo>
                    <a:pt x="1" y="731"/>
                    <a:pt x="210" y="941"/>
                    <a:pt x="468" y="941"/>
                  </a:cubicBezTo>
                  <a:cubicBezTo>
                    <a:pt x="731" y="941"/>
                    <a:pt x="940" y="731"/>
                    <a:pt x="940" y="473"/>
                  </a:cubicBezTo>
                  <a:cubicBezTo>
                    <a:pt x="940" y="211"/>
                    <a:pt x="731" y="1"/>
                    <a:pt x="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5988347" y="1835302"/>
              <a:ext cx="75197" cy="75197"/>
            </a:xfrm>
            <a:custGeom>
              <a:avLst/>
              <a:gdLst/>
              <a:ahLst/>
              <a:cxnLst/>
              <a:rect l="l" t="t" r="r" b="b"/>
              <a:pathLst>
                <a:path w="1714" h="1714" extrusionOk="0">
                  <a:moveTo>
                    <a:pt x="857" y="57"/>
                  </a:moveTo>
                  <a:cubicBezTo>
                    <a:pt x="1299" y="57"/>
                    <a:pt x="1662" y="415"/>
                    <a:pt x="1662" y="857"/>
                  </a:cubicBezTo>
                  <a:cubicBezTo>
                    <a:pt x="1662" y="1299"/>
                    <a:pt x="1299" y="1661"/>
                    <a:pt x="857" y="1661"/>
                  </a:cubicBezTo>
                  <a:cubicBezTo>
                    <a:pt x="415" y="1661"/>
                    <a:pt x="57" y="1299"/>
                    <a:pt x="57" y="857"/>
                  </a:cubicBezTo>
                  <a:cubicBezTo>
                    <a:pt x="57" y="415"/>
                    <a:pt x="415" y="57"/>
                    <a:pt x="857" y="57"/>
                  </a:cubicBezTo>
                  <a:close/>
                  <a:moveTo>
                    <a:pt x="857" y="0"/>
                  </a:moveTo>
                  <a:cubicBezTo>
                    <a:pt x="385" y="0"/>
                    <a:pt x="0" y="385"/>
                    <a:pt x="0" y="857"/>
                  </a:cubicBezTo>
                  <a:cubicBezTo>
                    <a:pt x="0" y="1333"/>
                    <a:pt x="385" y="1714"/>
                    <a:pt x="857" y="1714"/>
                  </a:cubicBezTo>
                  <a:cubicBezTo>
                    <a:pt x="1329" y="1714"/>
                    <a:pt x="1714" y="1333"/>
                    <a:pt x="1714" y="857"/>
                  </a:cubicBezTo>
                  <a:cubicBezTo>
                    <a:pt x="1714" y="385"/>
                    <a:pt x="1329" y="0"/>
                    <a:pt x="8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26"/>
          <p:cNvSpPr/>
          <p:nvPr/>
        </p:nvSpPr>
        <p:spPr>
          <a:xfrm>
            <a:off x="5989825" y="1384119"/>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26"/>
          <p:cNvGrpSpPr/>
          <p:nvPr/>
        </p:nvGrpSpPr>
        <p:grpSpPr>
          <a:xfrm>
            <a:off x="3551493" y="2697040"/>
            <a:ext cx="1286978" cy="391497"/>
            <a:chOff x="3551493" y="2562740"/>
            <a:chExt cx="1286978" cy="391497"/>
          </a:xfrm>
        </p:grpSpPr>
        <p:sp>
          <p:nvSpPr>
            <p:cNvPr id="159" name="Google Shape;159;p26"/>
            <p:cNvSpPr/>
            <p:nvPr/>
          </p:nvSpPr>
          <p:spPr>
            <a:xfrm>
              <a:off x="3597011" y="2562740"/>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3551493" y="2606065"/>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p:nvPr/>
          </p:nvSpPr>
          <p:spPr>
            <a:xfrm>
              <a:off x="3714500" y="2671849"/>
              <a:ext cx="170313" cy="151404"/>
            </a:xfrm>
            <a:custGeom>
              <a:avLst/>
              <a:gdLst/>
              <a:ahLst/>
              <a:cxnLst/>
              <a:rect l="l" t="t" r="r" b="b"/>
              <a:pathLst>
                <a:path w="3882" h="3451" extrusionOk="0">
                  <a:moveTo>
                    <a:pt x="1942" y="1"/>
                  </a:moveTo>
                  <a:cubicBezTo>
                    <a:pt x="1436" y="1"/>
                    <a:pt x="935" y="222"/>
                    <a:pt x="595" y="646"/>
                  </a:cubicBezTo>
                  <a:cubicBezTo>
                    <a:pt x="1" y="1389"/>
                    <a:pt x="119" y="2473"/>
                    <a:pt x="862" y="3072"/>
                  </a:cubicBezTo>
                  <a:cubicBezTo>
                    <a:pt x="1180" y="3326"/>
                    <a:pt x="1561" y="3450"/>
                    <a:pt x="1940" y="3450"/>
                  </a:cubicBezTo>
                  <a:cubicBezTo>
                    <a:pt x="2445" y="3450"/>
                    <a:pt x="2945" y="3230"/>
                    <a:pt x="3288" y="2804"/>
                  </a:cubicBezTo>
                  <a:cubicBezTo>
                    <a:pt x="3881" y="2062"/>
                    <a:pt x="3764" y="974"/>
                    <a:pt x="3021" y="380"/>
                  </a:cubicBezTo>
                  <a:cubicBezTo>
                    <a:pt x="2703" y="125"/>
                    <a:pt x="2321" y="1"/>
                    <a:pt x="1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p:nvPr/>
          </p:nvSpPr>
          <p:spPr>
            <a:xfrm>
              <a:off x="3756134" y="2721819"/>
              <a:ext cx="87087" cy="54928"/>
            </a:xfrm>
            <a:custGeom>
              <a:avLst/>
              <a:gdLst/>
              <a:ahLst/>
              <a:cxnLst/>
              <a:rect l="l" t="t" r="r" b="b"/>
              <a:pathLst>
                <a:path w="1985" h="1252" extrusionOk="0">
                  <a:moveTo>
                    <a:pt x="1959" y="0"/>
                  </a:moveTo>
                  <a:cubicBezTo>
                    <a:pt x="1912" y="0"/>
                    <a:pt x="1468" y="399"/>
                    <a:pt x="945" y="910"/>
                  </a:cubicBezTo>
                  <a:cubicBezTo>
                    <a:pt x="884" y="971"/>
                    <a:pt x="820" y="1032"/>
                    <a:pt x="760" y="1093"/>
                  </a:cubicBezTo>
                  <a:lnTo>
                    <a:pt x="760" y="1093"/>
                  </a:lnTo>
                  <a:cubicBezTo>
                    <a:pt x="365" y="708"/>
                    <a:pt x="61" y="432"/>
                    <a:pt x="25" y="432"/>
                  </a:cubicBezTo>
                  <a:cubicBezTo>
                    <a:pt x="23" y="432"/>
                    <a:pt x="22" y="432"/>
                    <a:pt x="22" y="433"/>
                  </a:cubicBezTo>
                  <a:cubicBezTo>
                    <a:pt x="1" y="451"/>
                    <a:pt x="302" y="783"/>
                    <a:pt x="721" y="1211"/>
                  </a:cubicBezTo>
                  <a:lnTo>
                    <a:pt x="761" y="1251"/>
                  </a:lnTo>
                  <a:lnTo>
                    <a:pt x="800" y="1211"/>
                  </a:lnTo>
                  <a:cubicBezTo>
                    <a:pt x="875" y="1141"/>
                    <a:pt x="949" y="1068"/>
                    <a:pt x="1028" y="993"/>
                  </a:cubicBezTo>
                  <a:cubicBezTo>
                    <a:pt x="1565" y="469"/>
                    <a:pt x="1984" y="23"/>
                    <a:pt x="1962" y="1"/>
                  </a:cubicBezTo>
                  <a:cubicBezTo>
                    <a:pt x="1962" y="0"/>
                    <a:pt x="1961" y="0"/>
                    <a:pt x="1959"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4012257" y="2708832"/>
              <a:ext cx="705031" cy="5001"/>
            </a:xfrm>
            <a:custGeom>
              <a:avLst/>
              <a:gdLst/>
              <a:ahLst/>
              <a:cxnLst/>
              <a:rect l="l" t="t" r="r" b="b"/>
              <a:pathLst>
                <a:path w="16070" h="114" extrusionOk="0">
                  <a:moveTo>
                    <a:pt x="8038" y="0"/>
                  </a:moveTo>
                  <a:cubicBezTo>
                    <a:pt x="3597" y="0"/>
                    <a:pt x="1" y="26"/>
                    <a:pt x="1" y="57"/>
                  </a:cubicBezTo>
                  <a:cubicBezTo>
                    <a:pt x="1" y="87"/>
                    <a:pt x="3597" y="113"/>
                    <a:pt x="8038" y="113"/>
                  </a:cubicBezTo>
                  <a:cubicBezTo>
                    <a:pt x="12473" y="113"/>
                    <a:pt x="16070" y="87"/>
                    <a:pt x="16070" y="57"/>
                  </a:cubicBezTo>
                  <a:cubicBezTo>
                    <a:pt x="16070" y="26"/>
                    <a:pt x="12473" y="0"/>
                    <a:pt x="80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p:nvPr/>
          </p:nvSpPr>
          <p:spPr>
            <a:xfrm>
              <a:off x="4020505" y="2777623"/>
              <a:ext cx="407707" cy="5045"/>
            </a:xfrm>
            <a:custGeom>
              <a:avLst/>
              <a:gdLst/>
              <a:ahLst/>
              <a:cxnLst/>
              <a:rect l="l" t="t" r="r" b="b"/>
              <a:pathLst>
                <a:path w="9293" h="115" extrusionOk="0">
                  <a:moveTo>
                    <a:pt x="4647" y="0"/>
                  </a:moveTo>
                  <a:cubicBezTo>
                    <a:pt x="2081" y="0"/>
                    <a:pt x="0" y="26"/>
                    <a:pt x="0" y="58"/>
                  </a:cubicBezTo>
                  <a:cubicBezTo>
                    <a:pt x="0" y="88"/>
                    <a:pt x="2081" y="114"/>
                    <a:pt x="4647" y="114"/>
                  </a:cubicBezTo>
                  <a:cubicBezTo>
                    <a:pt x="7211" y="114"/>
                    <a:pt x="9292" y="88"/>
                    <a:pt x="9292" y="58"/>
                  </a:cubicBezTo>
                  <a:cubicBezTo>
                    <a:pt x="9292" y="26"/>
                    <a:pt x="7211" y="0"/>
                    <a:pt x="4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26"/>
          <p:cNvSpPr txBox="1">
            <a:spLocks noGrp="1"/>
          </p:cNvSpPr>
          <p:nvPr>
            <p:ph type="subTitle" idx="1"/>
          </p:nvPr>
        </p:nvSpPr>
        <p:spPr>
          <a:xfrm>
            <a:off x="833000" y="3541795"/>
            <a:ext cx="3326700" cy="3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Devi </a:t>
            </a:r>
            <a:r>
              <a:rPr lang="en-US" err="1"/>
              <a:t>Somalinga</a:t>
            </a:r>
            <a:r>
              <a:rPr lang="en-US"/>
              <a:t> </a:t>
            </a:r>
            <a:r>
              <a:rPr lang="en-US" err="1"/>
              <a:t>Bhuvanesh</a:t>
            </a:r>
            <a:r>
              <a:rPr lang="en-US"/>
              <a:t> </a:t>
            </a:r>
          </a:p>
          <a:p>
            <a:pPr marL="0" lvl="0" indent="0" algn="l" rtl="0">
              <a:spcBef>
                <a:spcPts val="0"/>
              </a:spcBef>
              <a:spcAft>
                <a:spcPts val="0"/>
              </a:spcAft>
              <a:buNone/>
            </a:pPr>
            <a:endParaRPr lang="en-US"/>
          </a:p>
          <a:p>
            <a:pPr marL="0" lvl="0" indent="0" algn="l" rtl="0">
              <a:spcBef>
                <a:spcPts val="0"/>
              </a:spcBef>
              <a:spcAft>
                <a:spcPts val="0"/>
              </a:spcAft>
              <a:buNone/>
            </a:pPr>
            <a:r>
              <a:rPr lang="en-US" err="1"/>
              <a:t>Gurrup</a:t>
            </a:r>
            <a:r>
              <a:rPr lang="en-US"/>
              <a:t> Kaur </a:t>
            </a:r>
            <a:r>
              <a:rPr lang="en-US" err="1"/>
              <a:t>Gurbir</a:t>
            </a:r>
            <a:r>
              <a:rPr lang="en-US"/>
              <a:t> Singh Soi  </a:t>
            </a:r>
          </a:p>
          <a:p>
            <a:pPr marL="0" lvl="0" indent="0" algn="l" rtl="0">
              <a:spcBef>
                <a:spcPts val="0"/>
              </a:spcBef>
              <a:spcAft>
                <a:spcPts val="0"/>
              </a:spcAft>
              <a:buNone/>
            </a:pPr>
            <a:endParaRPr lang="en-US"/>
          </a:p>
          <a:p>
            <a:pPr marL="0" lvl="0" indent="0" algn="l" rtl="0">
              <a:spcBef>
                <a:spcPts val="0"/>
              </a:spcBef>
              <a:spcAft>
                <a:spcPts val="0"/>
              </a:spcAft>
              <a:buNone/>
            </a:pPr>
            <a:r>
              <a:rPr lang="en-US"/>
              <a:t>Vy Hoang Mai Duong</a:t>
            </a:r>
          </a:p>
        </p:txBody>
      </p:sp>
      <p:sp>
        <p:nvSpPr>
          <p:cNvPr id="166" name="Google Shape;166;p26"/>
          <p:cNvSpPr txBox="1">
            <a:spLocks noGrp="1"/>
          </p:cNvSpPr>
          <p:nvPr>
            <p:ph type="ctrTitle"/>
          </p:nvPr>
        </p:nvSpPr>
        <p:spPr>
          <a:xfrm>
            <a:off x="747500" y="551013"/>
            <a:ext cx="3248400" cy="2419500"/>
          </a:xfrm>
          <a:prstGeom prst="rect">
            <a:avLst/>
          </a:prstGeom>
        </p:spPr>
        <p:txBody>
          <a:bodyPr spcFirstLastPara="1" wrap="square" lIns="91425" tIns="91425" rIns="91425" bIns="91425" anchor="b" anchorCtr="0">
            <a:noAutofit/>
          </a:bodyPr>
          <a:lstStyle/>
          <a:p>
            <a:r>
              <a:rPr lang="en"/>
              <a:t>Retail</a:t>
            </a:r>
            <a:br>
              <a:rPr lang="en"/>
            </a:br>
            <a:r>
              <a:rPr lang="en"/>
              <a:t>Customers insights</a:t>
            </a:r>
            <a:endParaRPr lang="en-US"/>
          </a:p>
        </p:txBody>
      </p:sp>
      <p:grpSp>
        <p:nvGrpSpPr>
          <p:cNvPr id="167" name="Google Shape;167;p26"/>
          <p:cNvGrpSpPr/>
          <p:nvPr/>
        </p:nvGrpSpPr>
        <p:grpSpPr>
          <a:xfrm>
            <a:off x="5765433" y="3973585"/>
            <a:ext cx="203088" cy="412126"/>
            <a:chOff x="7764635" y="2404362"/>
            <a:chExt cx="353565" cy="717489"/>
          </a:xfrm>
        </p:grpSpPr>
        <p:sp>
          <p:nvSpPr>
            <p:cNvPr id="168" name="Google Shape;168;p26"/>
            <p:cNvSpPr/>
            <p:nvPr/>
          </p:nvSpPr>
          <p:spPr>
            <a:xfrm>
              <a:off x="7764635" y="2517069"/>
              <a:ext cx="238359" cy="604782"/>
            </a:xfrm>
            <a:custGeom>
              <a:avLst/>
              <a:gdLst/>
              <a:ahLst/>
              <a:cxnLst/>
              <a:rect l="l" t="t" r="r" b="b"/>
              <a:pathLst>
                <a:path w="5433" h="13785" extrusionOk="0">
                  <a:moveTo>
                    <a:pt x="1893" y="1"/>
                  </a:moveTo>
                  <a:lnTo>
                    <a:pt x="1875" y="9077"/>
                  </a:lnTo>
                  <a:lnTo>
                    <a:pt x="1" y="9073"/>
                  </a:lnTo>
                  <a:lnTo>
                    <a:pt x="1351" y="11429"/>
                  </a:lnTo>
                  <a:lnTo>
                    <a:pt x="2706" y="13784"/>
                  </a:lnTo>
                  <a:lnTo>
                    <a:pt x="4069" y="11433"/>
                  </a:lnTo>
                  <a:lnTo>
                    <a:pt x="5433" y="9081"/>
                  </a:lnTo>
                  <a:lnTo>
                    <a:pt x="3553" y="9081"/>
                  </a:lnTo>
                  <a:lnTo>
                    <a:pt x="357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p:nvPr/>
          </p:nvSpPr>
          <p:spPr>
            <a:xfrm>
              <a:off x="7976141" y="2404362"/>
              <a:ext cx="142059" cy="360456"/>
            </a:xfrm>
            <a:custGeom>
              <a:avLst/>
              <a:gdLst/>
              <a:ahLst/>
              <a:cxnLst/>
              <a:rect l="l" t="t" r="r" b="b"/>
              <a:pathLst>
                <a:path w="3238" h="8216" extrusionOk="0">
                  <a:moveTo>
                    <a:pt x="1128" y="0"/>
                  </a:moveTo>
                  <a:lnTo>
                    <a:pt x="1118" y="5410"/>
                  </a:lnTo>
                  <a:lnTo>
                    <a:pt x="0" y="5410"/>
                  </a:lnTo>
                  <a:lnTo>
                    <a:pt x="804" y="6813"/>
                  </a:lnTo>
                  <a:lnTo>
                    <a:pt x="1612" y="8216"/>
                  </a:lnTo>
                  <a:lnTo>
                    <a:pt x="2425" y="6817"/>
                  </a:lnTo>
                  <a:lnTo>
                    <a:pt x="3238" y="5414"/>
                  </a:lnTo>
                  <a:lnTo>
                    <a:pt x="2120" y="5414"/>
                  </a:lnTo>
                  <a:lnTo>
                    <a:pt x="212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170;p26"/>
          <p:cNvSpPr/>
          <p:nvPr/>
        </p:nvSpPr>
        <p:spPr>
          <a:xfrm>
            <a:off x="4577856" y="957875"/>
            <a:ext cx="238359" cy="604739"/>
          </a:xfrm>
          <a:custGeom>
            <a:avLst/>
            <a:gdLst/>
            <a:ahLst/>
            <a:cxnLst/>
            <a:rect l="l" t="t" r="r" b="b"/>
            <a:pathLst>
              <a:path w="5433" h="13784" extrusionOk="0">
                <a:moveTo>
                  <a:pt x="2728" y="0"/>
                </a:moveTo>
                <a:lnTo>
                  <a:pt x="1364" y="2351"/>
                </a:lnTo>
                <a:lnTo>
                  <a:pt x="1" y="4698"/>
                </a:lnTo>
                <a:lnTo>
                  <a:pt x="1880" y="4702"/>
                </a:lnTo>
                <a:lnTo>
                  <a:pt x="1863" y="13779"/>
                </a:lnTo>
                <a:lnTo>
                  <a:pt x="3537" y="13783"/>
                </a:lnTo>
                <a:lnTo>
                  <a:pt x="3554" y="4706"/>
                </a:lnTo>
                <a:lnTo>
                  <a:pt x="5433" y="4711"/>
                </a:lnTo>
                <a:lnTo>
                  <a:pt x="5433" y="4711"/>
                </a:lnTo>
                <a:lnTo>
                  <a:pt x="4079" y="2356"/>
                </a:lnTo>
                <a:lnTo>
                  <a:pt x="272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4437554" y="1301654"/>
            <a:ext cx="144253" cy="365414"/>
          </a:xfrm>
          <a:custGeom>
            <a:avLst/>
            <a:gdLst/>
            <a:ahLst/>
            <a:cxnLst/>
            <a:rect l="l" t="t" r="r" b="b"/>
            <a:pathLst>
              <a:path w="3288" h="8329" extrusionOk="0">
                <a:moveTo>
                  <a:pt x="1648" y="0"/>
                </a:moveTo>
                <a:lnTo>
                  <a:pt x="827" y="1420"/>
                </a:lnTo>
                <a:lnTo>
                  <a:pt x="0" y="2840"/>
                </a:lnTo>
                <a:lnTo>
                  <a:pt x="1137" y="2840"/>
                </a:lnTo>
                <a:lnTo>
                  <a:pt x="1123" y="8329"/>
                </a:lnTo>
                <a:lnTo>
                  <a:pt x="2138" y="8329"/>
                </a:lnTo>
                <a:lnTo>
                  <a:pt x="2150" y="2845"/>
                </a:lnTo>
                <a:lnTo>
                  <a:pt x="3287" y="2845"/>
                </a:lnTo>
                <a:lnTo>
                  <a:pt x="2465" y="1420"/>
                </a:lnTo>
                <a:lnTo>
                  <a:pt x="164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26"/>
          <p:cNvGrpSpPr/>
          <p:nvPr/>
        </p:nvGrpSpPr>
        <p:grpSpPr>
          <a:xfrm>
            <a:off x="8071692" y="3374463"/>
            <a:ext cx="777728" cy="1334382"/>
            <a:chOff x="7825967" y="3240163"/>
            <a:chExt cx="777728" cy="1334382"/>
          </a:xfrm>
        </p:grpSpPr>
        <p:sp>
          <p:nvSpPr>
            <p:cNvPr id="173" name="Google Shape;173;p26"/>
            <p:cNvSpPr/>
            <p:nvPr/>
          </p:nvSpPr>
          <p:spPr>
            <a:xfrm>
              <a:off x="7825967" y="3240163"/>
              <a:ext cx="777728" cy="1015297"/>
            </a:xfrm>
            <a:custGeom>
              <a:avLst/>
              <a:gdLst/>
              <a:ahLst/>
              <a:cxnLst/>
              <a:rect l="l" t="t" r="r" b="b"/>
              <a:pathLst>
                <a:path w="17727" h="23142" extrusionOk="0">
                  <a:moveTo>
                    <a:pt x="15489" y="1"/>
                  </a:moveTo>
                  <a:cubicBezTo>
                    <a:pt x="15432" y="1"/>
                    <a:pt x="15375" y="3"/>
                    <a:pt x="15318" y="7"/>
                  </a:cubicBezTo>
                  <a:cubicBezTo>
                    <a:pt x="14405" y="82"/>
                    <a:pt x="13593" y="649"/>
                    <a:pt x="13011" y="1357"/>
                  </a:cubicBezTo>
                  <a:cubicBezTo>
                    <a:pt x="12429" y="2065"/>
                    <a:pt x="12046" y="2908"/>
                    <a:pt x="11647" y="3735"/>
                  </a:cubicBezTo>
                  <a:cubicBezTo>
                    <a:pt x="11250" y="4556"/>
                    <a:pt x="10822" y="5387"/>
                    <a:pt x="10179" y="6042"/>
                  </a:cubicBezTo>
                  <a:cubicBezTo>
                    <a:pt x="10021" y="6204"/>
                    <a:pt x="9812" y="6362"/>
                    <a:pt x="9595" y="6362"/>
                  </a:cubicBezTo>
                  <a:cubicBezTo>
                    <a:pt x="9560" y="6362"/>
                    <a:pt x="9524" y="6358"/>
                    <a:pt x="9489" y="6349"/>
                  </a:cubicBezTo>
                  <a:cubicBezTo>
                    <a:pt x="9235" y="6278"/>
                    <a:pt x="9104" y="5994"/>
                    <a:pt x="9077" y="5732"/>
                  </a:cubicBezTo>
                  <a:cubicBezTo>
                    <a:pt x="9056" y="5470"/>
                    <a:pt x="9099" y="5203"/>
                    <a:pt x="9043" y="4950"/>
                  </a:cubicBezTo>
                  <a:cubicBezTo>
                    <a:pt x="8926" y="4449"/>
                    <a:pt x="8401" y="4138"/>
                    <a:pt x="7885" y="4138"/>
                  </a:cubicBezTo>
                  <a:cubicBezTo>
                    <a:pt x="7767" y="4138"/>
                    <a:pt x="7648" y="4155"/>
                    <a:pt x="7536" y="4189"/>
                  </a:cubicBezTo>
                  <a:cubicBezTo>
                    <a:pt x="6933" y="4373"/>
                    <a:pt x="6508" y="4937"/>
                    <a:pt x="6324" y="5540"/>
                  </a:cubicBezTo>
                  <a:cubicBezTo>
                    <a:pt x="6141" y="6143"/>
                    <a:pt x="6159" y="6785"/>
                    <a:pt x="6176" y="7414"/>
                  </a:cubicBezTo>
                  <a:cubicBezTo>
                    <a:pt x="6211" y="8590"/>
                    <a:pt x="6251" y="9762"/>
                    <a:pt x="6285" y="10937"/>
                  </a:cubicBezTo>
                  <a:cubicBezTo>
                    <a:pt x="6303" y="11567"/>
                    <a:pt x="6259" y="12322"/>
                    <a:pt x="5713" y="12636"/>
                  </a:cubicBezTo>
                  <a:cubicBezTo>
                    <a:pt x="5557" y="12727"/>
                    <a:pt x="5385" y="12764"/>
                    <a:pt x="5207" y="12764"/>
                  </a:cubicBezTo>
                  <a:cubicBezTo>
                    <a:pt x="4931" y="12764"/>
                    <a:pt x="4643" y="12674"/>
                    <a:pt x="4393" y="12554"/>
                  </a:cubicBezTo>
                  <a:cubicBezTo>
                    <a:pt x="3760" y="12248"/>
                    <a:pt x="3222" y="11763"/>
                    <a:pt x="2850" y="11168"/>
                  </a:cubicBezTo>
                  <a:cubicBezTo>
                    <a:pt x="2575" y="10722"/>
                    <a:pt x="2352" y="10181"/>
                    <a:pt x="1872" y="9971"/>
                  </a:cubicBezTo>
                  <a:cubicBezTo>
                    <a:pt x="1749" y="9918"/>
                    <a:pt x="1620" y="9893"/>
                    <a:pt x="1491" y="9893"/>
                  </a:cubicBezTo>
                  <a:cubicBezTo>
                    <a:pt x="1011" y="9893"/>
                    <a:pt x="525" y="10234"/>
                    <a:pt x="293" y="10679"/>
                  </a:cubicBezTo>
                  <a:cubicBezTo>
                    <a:pt x="1" y="11238"/>
                    <a:pt x="89" y="11908"/>
                    <a:pt x="84" y="12541"/>
                  </a:cubicBezTo>
                  <a:cubicBezTo>
                    <a:pt x="45" y="16339"/>
                    <a:pt x="897" y="20543"/>
                    <a:pt x="4253" y="22737"/>
                  </a:cubicBezTo>
                  <a:cubicBezTo>
                    <a:pt x="5087" y="23016"/>
                    <a:pt x="5896" y="23142"/>
                    <a:pt x="6699" y="23142"/>
                  </a:cubicBezTo>
                  <a:cubicBezTo>
                    <a:pt x="7856" y="23142"/>
                    <a:pt x="9000" y="22880"/>
                    <a:pt x="10192" y="22439"/>
                  </a:cubicBezTo>
                  <a:cubicBezTo>
                    <a:pt x="12207" y="21696"/>
                    <a:pt x="13976" y="20341"/>
                    <a:pt x="15340" y="18681"/>
                  </a:cubicBezTo>
                  <a:cubicBezTo>
                    <a:pt x="15733" y="18205"/>
                    <a:pt x="16100" y="17689"/>
                    <a:pt x="16271" y="17099"/>
                  </a:cubicBezTo>
                  <a:cubicBezTo>
                    <a:pt x="16441" y="16509"/>
                    <a:pt x="16393" y="15827"/>
                    <a:pt x="16013" y="15342"/>
                  </a:cubicBezTo>
                  <a:cubicBezTo>
                    <a:pt x="15660" y="14896"/>
                    <a:pt x="15103" y="14708"/>
                    <a:pt x="14524" y="14708"/>
                  </a:cubicBezTo>
                  <a:cubicBezTo>
                    <a:pt x="14152" y="14708"/>
                    <a:pt x="13771" y="14786"/>
                    <a:pt x="13430" y="14923"/>
                  </a:cubicBezTo>
                  <a:cubicBezTo>
                    <a:pt x="12963" y="15111"/>
                    <a:pt x="12530" y="15381"/>
                    <a:pt x="12040" y="15486"/>
                  </a:cubicBezTo>
                  <a:cubicBezTo>
                    <a:pt x="11936" y="15508"/>
                    <a:pt x="11828" y="15519"/>
                    <a:pt x="11719" y="15519"/>
                  </a:cubicBezTo>
                  <a:cubicBezTo>
                    <a:pt x="11316" y="15519"/>
                    <a:pt x="10910" y="15366"/>
                    <a:pt x="10721" y="15018"/>
                  </a:cubicBezTo>
                  <a:cubicBezTo>
                    <a:pt x="10481" y="14582"/>
                    <a:pt x="10695" y="14009"/>
                    <a:pt x="11066" y="13673"/>
                  </a:cubicBezTo>
                  <a:cubicBezTo>
                    <a:pt x="11437" y="13340"/>
                    <a:pt x="11927" y="13179"/>
                    <a:pt x="12395" y="12999"/>
                  </a:cubicBezTo>
                  <a:cubicBezTo>
                    <a:pt x="13692" y="12493"/>
                    <a:pt x="14904" y="11767"/>
                    <a:pt x="15957" y="10853"/>
                  </a:cubicBezTo>
                  <a:cubicBezTo>
                    <a:pt x="16481" y="10399"/>
                    <a:pt x="17010" y="9713"/>
                    <a:pt x="16734" y="9076"/>
                  </a:cubicBezTo>
                  <a:cubicBezTo>
                    <a:pt x="16534" y="8616"/>
                    <a:pt x="15987" y="8411"/>
                    <a:pt x="15489" y="8362"/>
                  </a:cubicBezTo>
                  <a:cubicBezTo>
                    <a:pt x="14991" y="8319"/>
                    <a:pt x="14475" y="8380"/>
                    <a:pt x="13994" y="8237"/>
                  </a:cubicBezTo>
                  <a:cubicBezTo>
                    <a:pt x="13575" y="8105"/>
                    <a:pt x="13159" y="7699"/>
                    <a:pt x="13286" y="7275"/>
                  </a:cubicBezTo>
                  <a:cubicBezTo>
                    <a:pt x="13361" y="7043"/>
                    <a:pt x="13575" y="6881"/>
                    <a:pt x="13771" y="6737"/>
                  </a:cubicBezTo>
                  <a:cubicBezTo>
                    <a:pt x="14868" y="5929"/>
                    <a:pt x="15848" y="4963"/>
                    <a:pt x="16669" y="3874"/>
                  </a:cubicBezTo>
                  <a:cubicBezTo>
                    <a:pt x="17224" y="3144"/>
                    <a:pt x="17726" y="2232"/>
                    <a:pt x="17473" y="1349"/>
                  </a:cubicBezTo>
                  <a:cubicBezTo>
                    <a:pt x="17235" y="521"/>
                    <a:pt x="16351" y="1"/>
                    <a:pt x="15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8008869" y="3262319"/>
              <a:ext cx="542308" cy="1312226"/>
            </a:xfrm>
            <a:custGeom>
              <a:avLst/>
              <a:gdLst/>
              <a:ahLst/>
              <a:cxnLst/>
              <a:rect l="l" t="t" r="r" b="b"/>
              <a:pathLst>
                <a:path w="12361" h="29910" extrusionOk="0">
                  <a:moveTo>
                    <a:pt x="12360" y="1"/>
                  </a:moveTo>
                  <a:lnTo>
                    <a:pt x="12360" y="1"/>
                  </a:lnTo>
                  <a:cubicBezTo>
                    <a:pt x="12360" y="1"/>
                    <a:pt x="12334" y="17"/>
                    <a:pt x="12290" y="53"/>
                  </a:cubicBezTo>
                  <a:cubicBezTo>
                    <a:pt x="12246" y="92"/>
                    <a:pt x="12181" y="148"/>
                    <a:pt x="12098" y="219"/>
                  </a:cubicBezTo>
                  <a:cubicBezTo>
                    <a:pt x="11931" y="364"/>
                    <a:pt x="11687" y="577"/>
                    <a:pt x="11377" y="866"/>
                  </a:cubicBezTo>
                  <a:cubicBezTo>
                    <a:pt x="10761" y="1443"/>
                    <a:pt x="9900" y="2316"/>
                    <a:pt x="8973" y="3505"/>
                  </a:cubicBezTo>
                  <a:cubicBezTo>
                    <a:pt x="8506" y="4099"/>
                    <a:pt x="8024" y="4773"/>
                    <a:pt x="7522" y="5503"/>
                  </a:cubicBezTo>
                  <a:cubicBezTo>
                    <a:pt x="7020" y="6232"/>
                    <a:pt x="6491" y="7018"/>
                    <a:pt x="5962" y="7867"/>
                  </a:cubicBezTo>
                  <a:cubicBezTo>
                    <a:pt x="5438" y="8714"/>
                    <a:pt x="4914" y="9619"/>
                    <a:pt x="4446" y="10602"/>
                  </a:cubicBezTo>
                  <a:cubicBezTo>
                    <a:pt x="4210" y="11092"/>
                    <a:pt x="4000" y="11603"/>
                    <a:pt x="3790" y="12123"/>
                  </a:cubicBezTo>
                  <a:cubicBezTo>
                    <a:pt x="3576" y="12643"/>
                    <a:pt x="3367" y="13168"/>
                    <a:pt x="3147" y="13700"/>
                  </a:cubicBezTo>
                  <a:cubicBezTo>
                    <a:pt x="2292" y="15838"/>
                    <a:pt x="1544" y="17905"/>
                    <a:pt x="1028" y="19832"/>
                  </a:cubicBezTo>
                  <a:cubicBezTo>
                    <a:pt x="503" y="21760"/>
                    <a:pt x="211" y="23543"/>
                    <a:pt x="110" y="25046"/>
                  </a:cubicBezTo>
                  <a:cubicBezTo>
                    <a:pt x="1" y="26553"/>
                    <a:pt x="75" y="27777"/>
                    <a:pt x="172" y="28616"/>
                  </a:cubicBezTo>
                  <a:cubicBezTo>
                    <a:pt x="267" y="29455"/>
                    <a:pt x="372" y="29909"/>
                    <a:pt x="372" y="29909"/>
                  </a:cubicBezTo>
                  <a:cubicBezTo>
                    <a:pt x="372" y="29909"/>
                    <a:pt x="372" y="29879"/>
                    <a:pt x="364" y="29822"/>
                  </a:cubicBezTo>
                  <a:cubicBezTo>
                    <a:pt x="355" y="29761"/>
                    <a:pt x="346" y="29683"/>
                    <a:pt x="329" y="29574"/>
                  </a:cubicBezTo>
                  <a:cubicBezTo>
                    <a:pt x="294" y="29354"/>
                    <a:pt x="251" y="29031"/>
                    <a:pt x="206" y="28612"/>
                  </a:cubicBezTo>
                  <a:cubicBezTo>
                    <a:pt x="124" y="27773"/>
                    <a:pt x="63" y="26553"/>
                    <a:pt x="176" y="25050"/>
                  </a:cubicBezTo>
                  <a:cubicBezTo>
                    <a:pt x="289" y="23551"/>
                    <a:pt x="587" y="21777"/>
                    <a:pt x="1112" y="19854"/>
                  </a:cubicBezTo>
                  <a:cubicBezTo>
                    <a:pt x="1636" y="17932"/>
                    <a:pt x="2383" y="15873"/>
                    <a:pt x="3236" y="13736"/>
                  </a:cubicBezTo>
                  <a:cubicBezTo>
                    <a:pt x="3454" y="13202"/>
                    <a:pt x="3668" y="12678"/>
                    <a:pt x="3877" y="12158"/>
                  </a:cubicBezTo>
                  <a:cubicBezTo>
                    <a:pt x="4087" y="11638"/>
                    <a:pt x="4293" y="11131"/>
                    <a:pt x="4529" y="10642"/>
                  </a:cubicBezTo>
                  <a:cubicBezTo>
                    <a:pt x="4992" y="9667"/>
                    <a:pt x="5517" y="8758"/>
                    <a:pt x="6041" y="7910"/>
                  </a:cubicBezTo>
                  <a:cubicBezTo>
                    <a:pt x="6560" y="7067"/>
                    <a:pt x="7090" y="6280"/>
                    <a:pt x="7588" y="5546"/>
                  </a:cubicBezTo>
                  <a:cubicBezTo>
                    <a:pt x="8086" y="4816"/>
                    <a:pt x="8567" y="4144"/>
                    <a:pt x="9025" y="3549"/>
                  </a:cubicBezTo>
                  <a:cubicBezTo>
                    <a:pt x="9943" y="2351"/>
                    <a:pt x="10795" y="1477"/>
                    <a:pt x="11403" y="892"/>
                  </a:cubicBezTo>
                  <a:cubicBezTo>
                    <a:pt x="11705" y="604"/>
                    <a:pt x="11949" y="380"/>
                    <a:pt x="12111" y="232"/>
                  </a:cubicBezTo>
                  <a:cubicBezTo>
                    <a:pt x="12194" y="158"/>
                    <a:pt x="12255" y="101"/>
                    <a:pt x="12298" y="61"/>
                  </a:cubicBezTo>
                  <a:cubicBezTo>
                    <a:pt x="12338" y="23"/>
                    <a:pt x="12360" y="1"/>
                    <a:pt x="1236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8156322" y="3423942"/>
              <a:ext cx="48962" cy="303159"/>
            </a:xfrm>
            <a:custGeom>
              <a:avLst/>
              <a:gdLst/>
              <a:ahLst/>
              <a:cxnLst/>
              <a:rect l="l" t="t" r="r" b="b"/>
              <a:pathLst>
                <a:path w="1116" h="6910" extrusionOk="0">
                  <a:moveTo>
                    <a:pt x="6" y="0"/>
                  </a:moveTo>
                  <a:cubicBezTo>
                    <a:pt x="0" y="0"/>
                    <a:pt x="14" y="97"/>
                    <a:pt x="53" y="272"/>
                  </a:cubicBezTo>
                  <a:cubicBezTo>
                    <a:pt x="88" y="446"/>
                    <a:pt x="137" y="695"/>
                    <a:pt x="198" y="1006"/>
                  </a:cubicBezTo>
                  <a:cubicBezTo>
                    <a:pt x="311" y="1630"/>
                    <a:pt x="442" y="2491"/>
                    <a:pt x="565" y="3453"/>
                  </a:cubicBezTo>
                  <a:cubicBezTo>
                    <a:pt x="692" y="4409"/>
                    <a:pt x="805" y="5275"/>
                    <a:pt x="910" y="5900"/>
                  </a:cubicBezTo>
                  <a:cubicBezTo>
                    <a:pt x="962" y="6214"/>
                    <a:pt x="1006" y="6468"/>
                    <a:pt x="1041" y="6638"/>
                  </a:cubicBezTo>
                  <a:cubicBezTo>
                    <a:pt x="1075" y="6813"/>
                    <a:pt x="1102" y="6910"/>
                    <a:pt x="1107" y="6910"/>
                  </a:cubicBezTo>
                  <a:cubicBezTo>
                    <a:pt x="1115" y="6906"/>
                    <a:pt x="1102" y="6809"/>
                    <a:pt x="1081" y="6634"/>
                  </a:cubicBezTo>
                  <a:cubicBezTo>
                    <a:pt x="1054" y="6442"/>
                    <a:pt x="1019" y="6192"/>
                    <a:pt x="976" y="5891"/>
                  </a:cubicBezTo>
                  <a:cubicBezTo>
                    <a:pt x="892" y="5248"/>
                    <a:pt x="783" y="4388"/>
                    <a:pt x="661" y="3439"/>
                  </a:cubicBezTo>
                  <a:cubicBezTo>
                    <a:pt x="538" y="2479"/>
                    <a:pt x="394" y="1613"/>
                    <a:pt x="263" y="992"/>
                  </a:cubicBezTo>
                  <a:cubicBezTo>
                    <a:pt x="198" y="682"/>
                    <a:pt x="137" y="433"/>
                    <a:pt x="88" y="262"/>
                  </a:cubicBezTo>
                  <a:cubicBezTo>
                    <a:pt x="40" y="92"/>
                    <a:pt x="10" y="0"/>
                    <a:pt x="6"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8204844" y="3651900"/>
              <a:ext cx="358394" cy="75197"/>
            </a:xfrm>
            <a:custGeom>
              <a:avLst/>
              <a:gdLst/>
              <a:ahLst/>
              <a:cxnLst/>
              <a:rect l="l" t="t" r="r" b="b"/>
              <a:pathLst>
                <a:path w="8169" h="1714" extrusionOk="0">
                  <a:moveTo>
                    <a:pt x="8085" y="0"/>
                  </a:moveTo>
                  <a:cubicBezTo>
                    <a:pt x="8019" y="0"/>
                    <a:pt x="7936" y="5"/>
                    <a:pt x="7841" y="9"/>
                  </a:cubicBezTo>
                  <a:cubicBezTo>
                    <a:pt x="7631" y="18"/>
                    <a:pt x="7325" y="40"/>
                    <a:pt x="6944" y="84"/>
                  </a:cubicBezTo>
                  <a:cubicBezTo>
                    <a:pt x="6193" y="163"/>
                    <a:pt x="5157" y="324"/>
                    <a:pt x="4025" y="560"/>
                  </a:cubicBezTo>
                  <a:cubicBezTo>
                    <a:pt x="2894" y="800"/>
                    <a:pt x="1879" y="1075"/>
                    <a:pt x="1159" y="1303"/>
                  </a:cubicBezTo>
                  <a:cubicBezTo>
                    <a:pt x="796" y="1412"/>
                    <a:pt x="503" y="1517"/>
                    <a:pt x="306" y="1587"/>
                  </a:cubicBezTo>
                  <a:cubicBezTo>
                    <a:pt x="215" y="1622"/>
                    <a:pt x="140" y="1652"/>
                    <a:pt x="80" y="1674"/>
                  </a:cubicBezTo>
                  <a:cubicBezTo>
                    <a:pt x="27" y="1696"/>
                    <a:pt x="1" y="1710"/>
                    <a:pt x="1" y="1714"/>
                  </a:cubicBezTo>
                  <a:cubicBezTo>
                    <a:pt x="1" y="1714"/>
                    <a:pt x="31" y="1710"/>
                    <a:pt x="84" y="1696"/>
                  </a:cubicBezTo>
                  <a:cubicBezTo>
                    <a:pt x="149" y="1674"/>
                    <a:pt x="227" y="1652"/>
                    <a:pt x="320" y="1622"/>
                  </a:cubicBezTo>
                  <a:cubicBezTo>
                    <a:pt x="520" y="1561"/>
                    <a:pt x="814" y="1468"/>
                    <a:pt x="1176" y="1369"/>
                  </a:cubicBezTo>
                  <a:cubicBezTo>
                    <a:pt x="1901" y="1154"/>
                    <a:pt x="2916" y="892"/>
                    <a:pt x="4043" y="651"/>
                  </a:cubicBezTo>
                  <a:cubicBezTo>
                    <a:pt x="5175" y="415"/>
                    <a:pt x="6206" y="245"/>
                    <a:pt x="6954" y="149"/>
                  </a:cubicBezTo>
                  <a:cubicBezTo>
                    <a:pt x="7329" y="97"/>
                    <a:pt x="7635" y="66"/>
                    <a:pt x="7845" y="44"/>
                  </a:cubicBezTo>
                  <a:cubicBezTo>
                    <a:pt x="7941" y="36"/>
                    <a:pt x="8019" y="26"/>
                    <a:pt x="8085" y="18"/>
                  </a:cubicBezTo>
                  <a:cubicBezTo>
                    <a:pt x="8142" y="14"/>
                    <a:pt x="8168" y="5"/>
                    <a:pt x="8168" y="5"/>
                  </a:cubicBezTo>
                  <a:cubicBezTo>
                    <a:pt x="8168" y="0"/>
                    <a:pt x="8142" y="0"/>
                    <a:pt x="808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7865277" y="3676029"/>
              <a:ext cx="192556" cy="449649"/>
            </a:xfrm>
            <a:custGeom>
              <a:avLst/>
              <a:gdLst/>
              <a:ahLst/>
              <a:cxnLst/>
              <a:rect l="l" t="t" r="r" b="b"/>
              <a:pathLst>
                <a:path w="4389" h="10249" extrusionOk="0">
                  <a:moveTo>
                    <a:pt x="1" y="1"/>
                  </a:moveTo>
                  <a:cubicBezTo>
                    <a:pt x="1" y="6"/>
                    <a:pt x="14" y="41"/>
                    <a:pt x="40" y="111"/>
                  </a:cubicBezTo>
                  <a:cubicBezTo>
                    <a:pt x="75" y="184"/>
                    <a:pt x="119" y="285"/>
                    <a:pt x="171" y="408"/>
                  </a:cubicBezTo>
                  <a:cubicBezTo>
                    <a:pt x="289" y="678"/>
                    <a:pt x="452" y="1045"/>
                    <a:pt x="648" y="1501"/>
                  </a:cubicBezTo>
                  <a:cubicBezTo>
                    <a:pt x="1049" y="2427"/>
                    <a:pt x="1574" y="3716"/>
                    <a:pt x="2151" y="5145"/>
                  </a:cubicBezTo>
                  <a:cubicBezTo>
                    <a:pt x="2723" y="6570"/>
                    <a:pt x="3261" y="7859"/>
                    <a:pt x="3677" y="8776"/>
                  </a:cubicBezTo>
                  <a:cubicBezTo>
                    <a:pt x="3886" y="9236"/>
                    <a:pt x="4061" y="9607"/>
                    <a:pt x="4183" y="9860"/>
                  </a:cubicBezTo>
                  <a:cubicBezTo>
                    <a:pt x="4244" y="9978"/>
                    <a:pt x="4292" y="10075"/>
                    <a:pt x="4332" y="10148"/>
                  </a:cubicBezTo>
                  <a:cubicBezTo>
                    <a:pt x="4367" y="10214"/>
                    <a:pt x="4385" y="10249"/>
                    <a:pt x="4389" y="10249"/>
                  </a:cubicBezTo>
                  <a:cubicBezTo>
                    <a:pt x="4389" y="10245"/>
                    <a:pt x="4375" y="10210"/>
                    <a:pt x="4349" y="10140"/>
                  </a:cubicBezTo>
                  <a:cubicBezTo>
                    <a:pt x="4314" y="10065"/>
                    <a:pt x="4270" y="9965"/>
                    <a:pt x="4218" y="9843"/>
                  </a:cubicBezTo>
                  <a:cubicBezTo>
                    <a:pt x="4100" y="9571"/>
                    <a:pt x="3939" y="9204"/>
                    <a:pt x="3738" y="8750"/>
                  </a:cubicBezTo>
                  <a:cubicBezTo>
                    <a:pt x="3340" y="7824"/>
                    <a:pt x="2811" y="6535"/>
                    <a:pt x="2239" y="5110"/>
                  </a:cubicBezTo>
                  <a:cubicBezTo>
                    <a:pt x="1666" y="3681"/>
                    <a:pt x="1128" y="2392"/>
                    <a:pt x="708" y="1474"/>
                  </a:cubicBezTo>
                  <a:cubicBezTo>
                    <a:pt x="504" y="1015"/>
                    <a:pt x="329" y="644"/>
                    <a:pt x="206" y="390"/>
                  </a:cubicBezTo>
                  <a:cubicBezTo>
                    <a:pt x="145" y="272"/>
                    <a:pt x="97" y="176"/>
                    <a:pt x="58" y="101"/>
                  </a:cubicBezTo>
                  <a:cubicBezTo>
                    <a:pt x="23" y="36"/>
                    <a:pt x="6" y="1"/>
                    <a:pt x="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8057610" y="3961942"/>
              <a:ext cx="474920" cy="163732"/>
            </a:xfrm>
            <a:custGeom>
              <a:avLst/>
              <a:gdLst/>
              <a:ahLst/>
              <a:cxnLst/>
              <a:rect l="l" t="t" r="r" b="b"/>
              <a:pathLst>
                <a:path w="10825" h="3732" extrusionOk="0">
                  <a:moveTo>
                    <a:pt x="10825" y="0"/>
                  </a:moveTo>
                  <a:cubicBezTo>
                    <a:pt x="10820" y="0"/>
                    <a:pt x="10782" y="8"/>
                    <a:pt x="10707" y="26"/>
                  </a:cubicBezTo>
                  <a:cubicBezTo>
                    <a:pt x="10628" y="53"/>
                    <a:pt x="10519" y="83"/>
                    <a:pt x="10388" y="123"/>
                  </a:cubicBezTo>
                  <a:cubicBezTo>
                    <a:pt x="10112" y="206"/>
                    <a:pt x="9711" y="333"/>
                    <a:pt x="9217" y="490"/>
                  </a:cubicBezTo>
                  <a:cubicBezTo>
                    <a:pt x="8234" y="813"/>
                    <a:pt x="6883" y="1285"/>
                    <a:pt x="5397" y="1822"/>
                  </a:cubicBezTo>
                  <a:cubicBezTo>
                    <a:pt x="3912" y="2360"/>
                    <a:pt x="2565" y="2840"/>
                    <a:pt x="1586" y="3177"/>
                  </a:cubicBezTo>
                  <a:cubicBezTo>
                    <a:pt x="1106" y="3343"/>
                    <a:pt x="713" y="3479"/>
                    <a:pt x="424" y="3575"/>
                  </a:cubicBezTo>
                  <a:cubicBezTo>
                    <a:pt x="297" y="3623"/>
                    <a:pt x="193" y="3657"/>
                    <a:pt x="110" y="3684"/>
                  </a:cubicBezTo>
                  <a:cubicBezTo>
                    <a:pt x="39" y="3710"/>
                    <a:pt x="1" y="3728"/>
                    <a:pt x="5" y="3732"/>
                  </a:cubicBezTo>
                  <a:cubicBezTo>
                    <a:pt x="5" y="3732"/>
                    <a:pt x="44" y="3723"/>
                    <a:pt x="118" y="3706"/>
                  </a:cubicBezTo>
                  <a:cubicBezTo>
                    <a:pt x="201" y="3679"/>
                    <a:pt x="306" y="3649"/>
                    <a:pt x="437" y="3610"/>
                  </a:cubicBezTo>
                  <a:cubicBezTo>
                    <a:pt x="717" y="3532"/>
                    <a:pt x="1114" y="3405"/>
                    <a:pt x="1608" y="3243"/>
                  </a:cubicBezTo>
                  <a:cubicBezTo>
                    <a:pt x="2591" y="2919"/>
                    <a:pt x="3942" y="2447"/>
                    <a:pt x="5428" y="1910"/>
                  </a:cubicBezTo>
                  <a:cubicBezTo>
                    <a:pt x="6913" y="1372"/>
                    <a:pt x="8260" y="892"/>
                    <a:pt x="9239" y="555"/>
                  </a:cubicBezTo>
                  <a:cubicBezTo>
                    <a:pt x="9723" y="389"/>
                    <a:pt x="10117" y="254"/>
                    <a:pt x="10401" y="157"/>
                  </a:cubicBezTo>
                  <a:cubicBezTo>
                    <a:pt x="10528" y="113"/>
                    <a:pt x="10633" y="75"/>
                    <a:pt x="10716" y="48"/>
                  </a:cubicBezTo>
                  <a:cubicBezTo>
                    <a:pt x="10786" y="22"/>
                    <a:pt x="10825" y="4"/>
                    <a:pt x="1082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6"/>
          <p:cNvSpPr/>
          <p:nvPr/>
        </p:nvSpPr>
        <p:spPr>
          <a:xfrm>
            <a:off x="3503875" y="4691494"/>
            <a:ext cx="5958719" cy="5089"/>
          </a:xfrm>
          <a:custGeom>
            <a:avLst/>
            <a:gdLst/>
            <a:ahLst/>
            <a:cxnLst/>
            <a:rect l="l" t="t" r="r" b="b"/>
            <a:pathLst>
              <a:path w="135819" h="116" extrusionOk="0">
                <a:moveTo>
                  <a:pt x="67912" y="1"/>
                </a:moveTo>
                <a:cubicBezTo>
                  <a:pt x="30398" y="1"/>
                  <a:pt x="0" y="27"/>
                  <a:pt x="0" y="59"/>
                </a:cubicBezTo>
                <a:cubicBezTo>
                  <a:pt x="0" y="89"/>
                  <a:pt x="30398" y="115"/>
                  <a:pt x="67912" y="115"/>
                </a:cubicBezTo>
                <a:cubicBezTo>
                  <a:pt x="105412" y="115"/>
                  <a:pt x="135819" y="89"/>
                  <a:pt x="135819" y="59"/>
                </a:cubicBezTo>
                <a:cubicBezTo>
                  <a:pt x="135819" y="27"/>
                  <a:pt x="105412" y="1"/>
                  <a:pt x="6791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26"/>
          <p:cNvGrpSpPr/>
          <p:nvPr/>
        </p:nvGrpSpPr>
        <p:grpSpPr>
          <a:xfrm>
            <a:off x="3929256" y="3919614"/>
            <a:ext cx="576962" cy="773332"/>
            <a:chOff x="3429656" y="3785314"/>
            <a:chExt cx="576962" cy="773332"/>
          </a:xfrm>
        </p:grpSpPr>
        <p:sp>
          <p:nvSpPr>
            <p:cNvPr id="181" name="Google Shape;181;p26"/>
            <p:cNvSpPr/>
            <p:nvPr/>
          </p:nvSpPr>
          <p:spPr>
            <a:xfrm>
              <a:off x="3429656" y="4237325"/>
              <a:ext cx="230725" cy="140304"/>
            </a:xfrm>
            <a:custGeom>
              <a:avLst/>
              <a:gdLst/>
              <a:ahLst/>
              <a:cxnLst/>
              <a:rect l="l" t="t" r="r" b="b"/>
              <a:pathLst>
                <a:path w="5259" h="3198" extrusionOk="0">
                  <a:moveTo>
                    <a:pt x="2536" y="0"/>
                  </a:moveTo>
                  <a:cubicBezTo>
                    <a:pt x="2246" y="0"/>
                    <a:pt x="1955" y="26"/>
                    <a:pt x="1670" y="73"/>
                  </a:cubicBezTo>
                  <a:cubicBezTo>
                    <a:pt x="1198" y="151"/>
                    <a:pt x="704" y="291"/>
                    <a:pt x="381" y="645"/>
                  </a:cubicBezTo>
                  <a:cubicBezTo>
                    <a:pt x="63" y="1004"/>
                    <a:pt x="1" y="1628"/>
                    <a:pt x="368" y="1930"/>
                  </a:cubicBezTo>
                  <a:cubicBezTo>
                    <a:pt x="577" y="2103"/>
                    <a:pt x="860" y="2136"/>
                    <a:pt x="1128" y="2136"/>
                  </a:cubicBezTo>
                  <a:cubicBezTo>
                    <a:pt x="1146" y="2136"/>
                    <a:pt x="1163" y="2136"/>
                    <a:pt x="1181" y="2136"/>
                  </a:cubicBezTo>
                  <a:cubicBezTo>
                    <a:pt x="1442" y="2134"/>
                    <a:pt x="1713" y="2116"/>
                    <a:pt x="1979" y="2116"/>
                  </a:cubicBezTo>
                  <a:cubicBezTo>
                    <a:pt x="2417" y="2116"/>
                    <a:pt x="2840" y="2166"/>
                    <a:pt x="3183" y="2424"/>
                  </a:cubicBezTo>
                  <a:cubicBezTo>
                    <a:pt x="3497" y="2660"/>
                    <a:pt x="3707" y="3054"/>
                    <a:pt x="4083" y="3167"/>
                  </a:cubicBezTo>
                  <a:cubicBezTo>
                    <a:pt x="4150" y="3188"/>
                    <a:pt x="4219" y="3197"/>
                    <a:pt x="4288" y="3197"/>
                  </a:cubicBezTo>
                  <a:cubicBezTo>
                    <a:pt x="4595" y="3197"/>
                    <a:pt x="4900" y="3005"/>
                    <a:pt x="5057" y="2735"/>
                  </a:cubicBezTo>
                  <a:cubicBezTo>
                    <a:pt x="5254" y="2402"/>
                    <a:pt x="5258" y="1987"/>
                    <a:pt x="5166" y="1616"/>
                  </a:cubicBezTo>
                  <a:cubicBezTo>
                    <a:pt x="5166" y="1616"/>
                    <a:pt x="5075" y="803"/>
                    <a:pt x="4275" y="387"/>
                  </a:cubicBezTo>
                  <a:cubicBezTo>
                    <a:pt x="3740" y="113"/>
                    <a:pt x="3140"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3554866" y="3785314"/>
              <a:ext cx="162065" cy="334616"/>
            </a:xfrm>
            <a:custGeom>
              <a:avLst/>
              <a:gdLst/>
              <a:ahLst/>
              <a:cxnLst/>
              <a:rect l="l" t="t" r="r" b="b"/>
              <a:pathLst>
                <a:path w="3694" h="7627" extrusionOk="0">
                  <a:moveTo>
                    <a:pt x="1509" y="1"/>
                  </a:moveTo>
                  <a:cubicBezTo>
                    <a:pt x="1180" y="1"/>
                    <a:pt x="849" y="163"/>
                    <a:pt x="621" y="408"/>
                  </a:cubicBezTo>
                  <a:cubicBezTo>
                    <a:pt x="337" y="709"/>
                    <a:pt x="184" y="1111"/>
                    <a:pt x="97" y="1517"/>
                  </a:cubicBezTo>
                  <a:cubicBezTo>
                    <a:pt x="31" y="1846"/>
                    <a:pt x="0" y="2177"/>
                    <a:pt x="0" y="2509"/>
                  </a:cubicBezTo>
                  <a:cubicBezTo>
                    <a:pt x="0" y="3550"/>
                    <a:pt x="293" y="4599"/>
                    <a:pt x="582" y="5608"/>
                  </a:cubicBezTo>
                  <a:cubicBezTo>
                    <a:pt x="753" y="6194"/>
                    <a:pt x="936" y="6806"/>
                    <a:pt x="1373" y="7229"/>
                  </a:cubicBezTo>
                  <a:cubicBezTo>
                    <a:pt x="1609" y="7457"/>
                    <a:pt x="1993" y="7627"/>
                    <a:pt x="2374" y="7627"/>
                  </a:cubicBezTo>
                  <a:cubicBezTo>
                    <a:pt x="2697" y="7627"/>
                    <a:pt x="3012" y="7505"/>
                    <a:pt x="3235" y="7185"/>
                  </a:cubicBezTo>
                  <a:cubicBezTo>
                    <a:pt x="3611" y="6640"/>
                    <a:pt x="3693" y="5944"/>
                    <a:pt x="3693" y="5281"/>
                  </a:cubicBezTo>
                  <a:lnTo>
                    <a:pt x="3693" y="5250"/>
                  </a:lnTo>
                  <a:cubicBezTo>
                    <a:pt x="3689" y="3808"/>
                    <a:pt x="3357" y="2366"/>
                    <a:pt x="2727" y="1063"/>
                  </a:cubicBezTo>
                  <a:cubicBezTo>
                    <a:pt x="2518" y="622"/>
                    <a:pt x="2221" y="158"/>
                    <a:pt x="1745" y="32"/>
                  </a:cubicBezTo>
                  <a:cubicBezTo>
                    <a:pt x="1666" y="10"/>
                    <a:pt x="1587" y="1"/>
                    <a:pt x="1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3727853" y="3883016"/>
              <a:ext cx="278766" cy="276572"/>
            </a:xfrm>
            <a:custGeom>
              <a:avLst/>
              <a:gdLst/>
              <a:ahLst/>
              <a:cxnLst/>
              <a:rect l="l" t="t" r="r" b="b"/>
              <a:pathLst>
                <a:path w="6354" h="6304" extrusionOk="0">
                  <a:moveTo>
                    <a:pt x="5006" y="0"/>
                  </a:moveTo>
                  <a:cubicBezTo>
                    <a:pt x="4686" y="0"/>
                    <a:pt x="4367" y="87"/>
                    <a:pt x="4064" y="195"/>
                  </a:cubicBezTo>
                  <a:cubicBezTo>
                    <a:pt x="3159" y="514"/>
                    <a:pt x="2320" y="1008"/>
                    <a:pt x="1604" y="1646"/>
                  </a:cubicBezTo>
                  <a:cubicBezTo>
                    <a:pt x="996" y="2188"/>
                    <a:pt x="467" y="2852"/>
                    <a:pt x="231" y="3635"/>
                  </a:cubicBezTo>
                  <a:cubicBezTo>
                    <a:pt x="0" y="4417"/>
                    <a:pt x="95" y="5331"/>
                    <a:pt x="624" y="5955"/>
                  </a:cubicBezTo>
                  <a:lnTo>
                    <a:pt x="555" y="5863"/>
                  </a:lnTo>
                  <a:lnTo>
                    <a:pt x="555" y="5863"/>
                  </a:lnTo>
                  <a:cubicBezTo>
                    <a:pt x="787" y="6167"/>
                    <a:pt x="1151" y="6303"/>
                    <a:pt x="1565" y="6303"/>
                  </a:cubicBezTo>
                  <a:cubicBezTo>
                    <a:pt x="1845" y="6303"/>
                    <a:pt x="2148" y="6241"/>
                    <a:pt x="2447" y="6126"/>
                  </a:cubicBezTo>
                  <a:cubicBezTo>
                    <a:pt x="3185" y="5846"/>
                    <a:pt x="3740" y="5230"/>
                    <a:pt x="4222" y="4605"/>
                  </a:cubicBezTo>
                  <a:cubicBezTo>
                    <a:pt x="4825" y="3831"/>
                    <a:pt x="5366" y="3009"/>
                    <a:pt x="5838" y="2148"/>
                  </a:cubicBezTo>
                  <a:cubicBezTo>
                    <a:pt x="6104" y="1660"/>
                    <a:pt x="6354" y="1061"/>
                    <a:pt x="6096" y="567"/>
                  </a:cubicBezTo>
                  <a:cubicBezTo>
                    <a:pt x="5921" y="234"/>
                    <a:pt x="5541" y="42"/>
                    <a:pt x="5166" y="8"/>
                  </a:cubicBezTo>
                  <a:cubicBezTo>
                    <a:pt x="5112" y="3"/>
                    <a:pt x="5059" y="0"/>
                    <a:pt x="5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3539555" y="4279398"/>
              <a:ext cx="159169" cy="279248"/>
            </a:xfrm>
            <a:custGeom>
              <a:avLst/>
              <a:gdLst/>
              <a:ahLst/>
              <a:cxnLst/>
              <a:rect l="l" t="t" r="r" b="b"/>
              <a:pathLst>
                <a:path w="3628" h="6365" extrusionOk="0">
                  <a:moveTo>
                    <a:pt x="125" y="1"/>
                  </a:moveTo>
                  <a:cubicBezTo>
                    <a:pt x="44" y="1"/>
                    <a:pt x="0" y="4"/>
                    <a:pt x="0" y="9"/>
                  </a:cubicBezTo>
                  <a:cubicBezTo>
                    <a:pt x="0" y="19"/>
                    <a:pt x="114" y="36"/>
                    <a:pt x="315" y="54"/>
                  </a:cubicBezTo>
                  <a:cubicBezTo>
                    <a:pt x="511" y="84"/>
                    <a:pt x="799" y="145"/>
                    <a:pt x="1124" y="307"/>
                  </a:cubicBezTo>
                  <a:cubicBezTo>
                    <a:pt x="1442" y="459"/>
                    <a:pt x="1787" y="731"/>
                    <a:pt x="2080" y="1102"/>
                  </a:cubicBezTo>
                  <a:cubicBezTo>
                    <a:pt x="2378" y="1474"/>
                    <a:pt x="2631" y="1937"/>
                    <a:pt x="2840" y="2448"/>
                  </a:cubicBezTo>
                  <a:cubicBezTo>
                    <a:pt x="3042" y="2960"/>
                    <a:pt x="3199" y="3466"/>
                    <a:pt x="3300" y="3934"/>
                  </a:cubicBezTo>
                  <a:cubicBezTo>
                    <a:pt x="3395" y="4402"/>
                    <a:pt x="3453" y="4830"/>
                    <a:pt x="3492" y="5193"/>
                  </a:cubicBezTo>
                  <a:cubicBezTo>
                    <a:pt x="3522" y="5534"/>
                    <a:pt x="3553" y="5822"/>
                    <a:pt x="3575" y="6050"/>
                  </a:cubicBezTo>
                  <a:cubicBezTo>
                    <a:pt x="3592" y="6254"/>
                    <a:pt x="3610" y="6364"/>
                    <a:pt x="3619" y="6364"/>
                  </a:cubicBezTo>
                  <a:cubicBezTo>
                    <a:pt x="3627" y="6364"/>
                    <a:pt x="3627" y="6250"/>
                    <a:pt x="3623" y="6044"/>
                  </a:cubicBezTo>
                  <a:cubicBezTo>
                    <a:pt x="3619" y="5844"/>
                    <a:pt x="3610" y="5546"/>
                    <a:pt x="3584" y="5184"/>
                  </a:cubicBezTo>
                  <a:cubicBezTo>
                    <a:pt x="3553" y="4822"/>
                    <a:pt x="3510" y="4384"/>
                    <a:pt x="3413" y="3908"/>
                  </a:cubicBezTo>
                  <a:cubicBezTo>
                    <a:pt x="3317" y="3432"/>
                    <a:pt x="3165" y="2920"/>
                    <a:pt x="2959" y="2400"/>
                  </a:cubicBezTo>
                  <a:cubicBezTo>
                    <a:pt x="2749" y="1881"/>
                    <a:pt x="2487" y="1409"/>
                    <a:pt x="2172" y="1028"/>
                  </a:cubicBezTo>
                  <a:cubicBezTo>
                    <a:pt x="1866" y="648"/>
                    <a:pt x="1503" y="372"/>
                    <a:pt x="1162" y="223"/>
                  </a:cubicBezTo>
                  <a:cubicBezTo>
                    <a:pt x="826" y="71"/>
                    <a:pt x="525" y="19"/>
                    <a:pt x="319" y="5"/>
                  </a:cubicBezTo>
                  <a:cubicBezTo>
                    <a:pt x="241" y="2"/>
                    <a:pt x="176" y="1"/>
                    <a:pt x="125"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3625017" y="3907278"/>
              <a:ext cx="73881" cy="622375"/>
            </a:xfrm>
            <a:custGeom>
              <a:avLst/>
              <a:gdLst/>
              <a:ahLst/>
              <a:cxnLst/>
              <a:rect l="l" t="t" r="r" b="b"/>
              <a:pathLst>
                <a:path w="1684" h="14186" extrusionOk="0">
                  <a:moveTo>
                    <a:pt x="5" y="0"/>
                  </a:moveTo>
                  <a:lnTo>
                    <a:pt x="5" y="0"/>
                  </a:lnTo>
                  <a:cubicBezTo>
                    <a:pt x="1" y="0"/>
                    <a:pt x="10" y="53"/>
                    <a:pt x="31" y="145"/>
                  </a:cubicBezTo>
                  <a:cubicBezTo>
                    <a:pt x="53" y="250"/>
                    <a:pt x="89" y="385"/>
                    <a:pt x="128" y="551"/>
                  </a:cubicBezTo>
                  <a:cubicBezTo>
                    <a:pt x="172" y="726"/>
                    <a:pt x="220" y="940"/>
                    <a:pt x="277" y="1194"/>
                  </a:cubicBezTo>
                  <a:cubicBezTo>
                    <a:pt x="338" y="1442"/>
                    <a:pt x="398" y="1731"/>
                    <a:pt x="460" y="2045"/>
                  </a:cubicBezTo>
                  <a:cubicBezTo>
                    <a:pt x="723" y="3313"/>
                    <a:pt x="1011" y="5083"/>
                    <a:pt x="1225" y="7045"/>
                  </a:cubicBezTo>
                  <a:cubicBezTo>
                    <a:pt x="1443" y="9007"/>
                    <a:pt x="1552" y="10795"/>
                    <a:pt x="1584" y="12088"/>
                  </a:cubicBezTo>
                  <a:cubicBezTo>
                    <a:pt x="1605" y="12735"/>
                    <a:pt x="1605" y="13259"/>
                    <a:pt x="1605" y="13622"/>
                  </a:cubicBezTo>
                  <a:cubicBezTo>
                    <a:pt x="1605" y="13792"/>
                    <a:pt x="1600" y="13933"/>
                    <a:pt x="1600" y="14042"/>
                  </a:cubicBezTo>
                  <a:cubicBezTo>
                    <a:pt x="1605" y="14133"/>
                    <a:pt x="1605" y="14186"/>
                    <a:pt x="1610" y="14186"/>
                  </a:cubicBezTo>
                  <a:cubicBezTo>
                    <a:pt x="1614" y="14186"/>
                    <a:pt x="1622" y="14138"/>
                    <a:pt x="1627" y="14042"/>
                  </a:cubicBezTo>
                  <a:cubicBezTo>
                    <a:pt x="1636" y="13933"/>
                    <a:pt x="1644" y="13792"/>
                    <a:pt x="1653" y="13622"/>
                  </a:cubicBezTo>
                  <a:cubicBezTo>
                    <a:pt x="1671" y="13264"/>
                    <a:pt x="1683" y="12735"/>
                    <a:pt x="1675" y="12088"/>
                  </a:cubicBezTo>
                  <a:cubicBezTo>
                    <a:pt x="1667" y="10791"/>
                    <a:pt x="1570" y="8999"/>
                    <a:pt x="1356" y="7033"/>
                  </a:cubicBezTo>
                  <a:cubicBezTo>
                    <a:pt x="1138" y="5061"/>
                    <a:pt x="836" y="3296"/>
                    <a:pt x="552" y="2029"/>
                  </a:cubicBezTo>
                  <a:cubicBezTo>
                    <a:pt x="482" y="1710"/>
                    <a:pt x="412" y="1425"/>
                    <a:pt x="346" y="1176"/>
                  </a:cubicBezTo>
                  <a:cubicBezTo>
                    <a:pt x="285" y="927"/>
                    <a:pt x="229" y="713"/>
                    <a:pt x="176" y="538"/>
                  </a:cubicBezTo>
                  <a:cubicBezTo>
                    <a:pt x="128" y="377"/>
                    <a:pt x="89" y="241"/>
                    <a:pt x="53" y="136"/>
                  </a:cubicBezTo>
                  <a:cubicBezTo>
                    <a:pt x="27" y="48"/>
                    <a:pt x="10" y="0"/>
                    <a:pt x="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3694861" y="3953650"/>
              <a:ext cx="204183" cy="424379"/>
            </a:xfrm>
            <a:custGeom>
              <a:avLst/>
              <a:gdLst/>
              <a:ahLst/>
              <a:cxnLst/>
              <a:rect l="l" t="t" r="r" b="b"/>
              <a:pathLst>
                <a:path w="4654" h="9673" extrusionOk="0">
                  <a:moveTo>
                    <a:pt x="4631" y="1"/>
                  </a:moveTo>
                  <a:cubicBezTo>
                    <a:pt x="4614" y="1"/>
                    <a:pt x="4485" y="84"/>
                    <a:pt x="4266" y="237"/>
                  </a:cubicBezTo>
                  <a:cubicBezTo>
                    <a:pt x="4204" y="276"/>
                    <a:pt x="4143" y="320"/>
                    <a:pt x="4073" y="368"/>
                  </a:cubicBezTo>
                  <a:cubicBezTo>
                    <a:pt x="4003" y="421"/>
                    <a:pt x="3937" y="486"/>
                    <a:pt x="3859" y="548"/>
                  </a:cubicBezTo>
                  <a:cubicBezTo>
                    <a:pt x="3715" y="683"/>
                    <a:pt x="3526" y="818"/>
                    <a:pt x="3365" y="1010"/>
                  </a:cubicBezTo>
                  <a:cubicBezTo>
                    <a:pt x="2657" y="1728"/>
                    <a:pt x="1848" y="2886"/>
                    <a:pt x="1250" y="4302"/>
                  </a:cubicBezTo>
                  <a:cubicBezTo>
                    <a:pt x="944" y="5005"/>
                    <a:pt x="704" y="5695"/>
                    <a:pt x="529" y="6337"/>
                  </a:cubicBezTo>
                  <a:cubicBezTo>
                    <a:pt x="345" y="6976"/>
                    <a:pt x="232" y="7561"/>
                    <a:pt x="149" y="8055"/>
                  </a:cubicBezTo>
                  <a:cubicBezTo>
                    <a:pt x="70" y="8554"/>
                    <a:pt x="30" y="8955"/>
                    <a:pt x="13" y="9240"/>
                  </a:cubicBezTo>
                  <a:cubicBezTo>
                    <a:pt x="4" y="9520"/>
                    <a:pt x="0" y="9673"/>
                    <a:pt x="8" y="9673"/>
                  </a:cubicBezTo>
                  <a:cubicBezTo>
                    <a:pt x="18" y="9673"/>
                    <a:pt x="39" y="9520"/>
                    <a:pt x="65" y="9244"/>
                  </a:cubicBezTo>
                  <a:cubicBezTo>
                    <a:pt x="97" y="8965"/>
                    <a:pt x="149" y="8562"/>
                    <a:pt x="236" y="8073"/>
                  </a:cubicBezTo>
                  <a:cubicBezTo>
                    <a:pt x="333" y="7583"/>
                    <a:pt x="458" y="7002"/>
                    <a:pt x="647" y="6369"/>
                  </a:cubicBezTo>
                  <a:cubicBezTo>
                    <a:pt x="825" y="5734"/>
                    <a:pt x="1067" y="5048"/>
                    <a:pt x="1368" y="4354"/>
                  </a:cubicBezTo>
                  <a:cubicBezTo>
                    <a:pt x="1962" y="2946"/>
                    <a:pt x="2749" y="1797"/>
                    <a:pt x="3431" y="1076"/>
                  </a:cubicBezTo>
                  <a:cubicBezTo>
                    <a:pt x="4113" y="346"/>
                    <a:pt x="4654" y="28"/>
                    <a:pt x="4633" y="1"/>
                  </a:cubicBezTo>
                  <a:cubicBezTo>
                    <a:pt x="4632" y="1"/>
                    <a:pt x="4632" y="1"/>
                    <a:pt x="463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26"/>
          <p:cNvSpPr/>
          <p:nvPr/>
        </p:nvSpPr>
        <p:spPr>
          <a:xfrm>
            <a:off x="6241693" y="1996627"/>
            <a:ext cx="21498" cy="21322"/>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7105967" y="2325226"/>
            <a:ext cx="21541" cy="21541"/>
          </a:xfrm>
          <a:custGeom>
            <a:avLst/>
            <a:gdLst/>
            <a:ahLst/>
            <a:cxnLst/>
            <a:rect l="l" t="t" r="r" b="b"/>
            <a:pathLst>
              <a:path w="491" h="491" extrusionOk="0">
                <a:moveTo>
                  <a:pt x="245" y="1"/>
                </a:moveTo>
                <a:cubicBezTo>
                  <a:pt x="110" y="1"/>
                  <a:pt x="1" y="111"/>
                  <a:pt x="1" y="246"/>
                </a:cubicBezTo>
                <a:cubicBezTo>
                  <a:pt x="1" y="381"/>
                  <a:pt x="110" y="490"/>
                  <a:pt x="245" y="490"/>
                </a:cubicBezTo>
                <a:cubicBezTo>
                  <a:pt x="381" y="490"/>
                  <a:pt x="491" y="381"/>
                  <a:pt x="491" y="246"/>
                </a:cubicBezTo>
                <a:cubicBezTo>
                  <a:pt x="491" y="111"/>
                  <a:pt x="381" y="1"/>
                  <a:pt x="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6948775" y="3888553"/>
            <a:ext cx="69055" cy="15619"/>
          </a:xfrm>
          <a:custGeom>
            <a:avLst/>
            <a:gdLst/>
            <a:ahLst/>
            <a:cxnLst/>
            <a:rect l="l" t="t" r="r" b="b"/>
            <a:pathLst>
              <a:path w="1574" h="356" extrusionOk="0">
                <a:moveTo>
                  <a:pt x="0" y="1"/>
                </a:moveTo>
                <a:lnTo>
                  <a:pt x="0" y="355"/>
                </a:lnTo>
                <a:lnTo>
                  <a:pt x="1573" y="355"/>
                </a:lnTo>
                <a:lnTo>
                  <a:pt x="15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7189192" y="3888553"/>
            <a:ext cx="69231" cy="15619"/>
          </a:xfrm>
          <a:custGeom>
            <a:avLst/>
            <a:gdLst/>
            <a:ahLst/>
            <a:cxnLst/>
            <a:rect l="l" t="t" r="r" b="b"/>
            <a:pathLst>
              <a:path w="1578" h="356" extrusionOk="0">
                <a:moveTo>
                  <a:pt x="0" y="1"/>
                </a:moveTo>
                <a:lnTo>
                  <a:pt x="0" y="355"/>
                </a:lnTo>
                <a:lnTo>
                  <a:pt x="1578" y="355"/>
                </a:lnTo>
                <a:lnTo>
                  <a:pt x="15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7429785" y="3888553"/>
            <a:ext cx="69275" cy="15619"/>
          </a:xfrm>
          <a:custGeom>
            <a:avLst/>
            <a:gdLst/>
            <a:ahLst/>
            <a:cxnLst/>
            <a:rect l="l" t="t" r="r" b="b"/>
            <a:pathLst>
              <a:path w="1579" h="356" extrusionOk="0">
                <a:moveTo>
                  <a:pt x="1" y="1"/>
                </a:moveTo>
                <a:lnTo>
                  <a:pt x="1" y="355"/>
                </a:lnTo>
                <a:lnTo>
                  <a:pt x="1579" y="355"/>
                </a:lnTo>
                <a:lnTo>
                  <a:pt x="15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7670422" y="3888553"/>
            <a:ext cx="69275" cy="15619"/>
          </a:xfrm>
          <a:custGeom>
            <a:avLst/>
            <a:gdLst/>
            <a:ahLst/>
            <a:cxnLst/>
            <a:rect l="l" t="t" r="r" b="b"/>
            <a:pathLst>
              <a:path w="1579" h="356" extrusionOk="0">
                <a:moveTo>
                  <a:pt x="1" y="1"/>
                </a:moveTo>
                <a:lnTo>
                  <a:pt x="1" y="355"/>
                </a:lnTo>
                <a:lnTo>
                  <a:pt x="1578" y="355"/>
                </a:lnTo>
                <a:lnTo>
                  <a:pt x="1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7103072" y="3160632"/>
            <a:ext cx="24437" cy="23384"/>
          </a:xfrm>
          <a:custGeom>
            <a:avLst/>
            <a:gdLst/>
            <a:ahLst/>
            <a:cxnLst/>
            <a:rect l="l" t="t" r="r" b="b"/>
            <a:pathLst>
              <a:path w="557" h="533" extrusionOk="0">
                <a:moveTo>
                  <a:pt x="277" y="0"/>
                </a:moveTo>
                <a:cubicBezTo>
                  <a:pt x="124" y="0"/>
                  <a:pt x="1" y="118"/>
                  <a:pt x="1" y="267"/>
                </a:cubicBezTo>
                <a:cubicBezTo>
                  <a:pt x="1" y="414"/>
                  <a:pt x="124" y="533"/>
                  <a:pt x="277" y="533"/>
                </a:cubicBezTo>
                <a:cubicBezTo>
                  <a:pt x="434" y="533"/>
                  <a:pt x="557" y="414"/>
                  <a:pt x="557" y="267"/>
                </a:cubicBezTo>
                <a:cubicBezTo>
                  <a:pt x="557" y="118"/>
                  <a:pt x="434" y="0"/>
                  <a:pt x="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6276325" y="2796625"/>
            <a:ext cx="1613430" cy="1461858"/>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7388589" y="3109215"/>
            <a:ext cx="24393" cy="23603"/>
          </a:xfrm>
          <a:custGeom>
            <a:avLst/>
            <a:gdLst/>
            <a:ahLst/>
            <a:cxnLst/>
            <a:rect l="l" t="t" r="r" b="b"/>
            <a:pathLst>
              <a:path w="556" h="538" extrusionOk="0">
                <a:moveTo>
                  <a:pt x="276" y="1"/>
                </a:moveTo>
                <a:cubicBezTo>
                  <a:pt x="122" y="1"/>
                  <a:pt x="1" y="123"/>
                  <a:pt x="1" y="267"/>
                </a:cubicBezTo>
                <a:cubicBezTo>
                  <a:pt x="1" y="416"/>
                  <a:pt x="122" y="538"/>
                  <a:pt x="276" y="538"/>
                </a:cubicBezTo>
                <a:cubicBezTo>
                  <a:pt x="429" y="538"/>
                  <a:pt x="556" y="416"/>
                  <a:pt x="556" y="267"/>
                </a:cubicBezTo>
                <a:cubicBezTo>
                  <a:pt x="556" y="123"/>
                  <a:pt x="429" y="1"/>
                  <a:pt x="2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26"/>
          <p:cNvGrpSpPr/>
          <p:nvPr/>
        </p:nvGrpSpPr>
        <p:grpSpPr>
          <a:xfrm>
            <a:off x="6345231" y="2886609"/>
            <a:ext cx="1407691" cy="1286147"/>
            <a:chOff x="6117656" y="2752309"/>
            <a:chExt cx="1407691" cy="1286147"/>
          </a:xfrm>
        </p:grpSpPr>
        <p:sp>
          <p:nvSpPr>
            <p:cNvPr id="197" name="Google Shape;197;p26"/>
            <p:cNvSpPr/>
            <p:nvPr/>
          </p:nvSpPr>
          <p:spPr>
            <a:xfrm>
              <a:off x="6117656" y="3670896"/>
              <a:ext cx="54095" cy="15750"/>
            </a:xfrm>
            <a:custGeom>
              <a:avLst/>
              <a:gdLst/>
              <a:ahLst/>
              <a:cxnLst/>
              <a:rect l="l" t="t" r="r" b="b"/>
              <a:pathLst>
                <a:path w="1233" h="359" extrusionOk="0">
                  <a:moveTo>
                    <a:pt x="1" y="0"/>
                  </a:moveTo>
                  <a:lnTo>
                    <a:pt x="1" y="359"/>
                  </a:lnTo>
                  <a:lnTo>
                    <a:pt x="1233" y="359"/>
                  </a:lnTo>
                  <a:lnTo>
                    <a:pt x="12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6239970" y="3754253"/>
              <a:ext cx="69055" cy="15619"/>
            </a:xfrm>
            <a:custGeom>
              <a:avLst/>
              <a:gdLst/>
              <a:ahLst/>
              <a:cxnLst/>
              <a:rect l="l" t="t" r="r" b="b"/>
              <a:pathLst>
                <a:path w="1574" h="356" extrusionOk="0">
                  <a:moveTo>
                    <a:pt x="0" y="1"/>
                  </a:moveTo>
                  <a:lnTo>
                    <a:pt x="0" y="355"/>
                  </a:lnTo>
                  <a:lnTo>
                    <a:pt x="1574" y="355"/>
                  </a:lnTo>
                  <a:lnTo>
                    <a:pt x="15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6480563" y="3754253"/>
              <a:ext cx="69055" cy="15619"/>
            </a:xfrm>
            <a:custGeom>
              <a:avLst/>
              <a:gdLst/>
              <a:ahLst/>
              <a:cxnLst/>
              <a:rect l="l" t="t" r="r" b="b"/>
              <a:pathLst>
                <a:path w="1574" h="356" extrusionOk="0">
                  <a:moveTo>
                    <a:pt x="1" y="1"/>
                  </a:moveTo>
                  <a:lnTo>
                    <a:pt x="1" y="355"/>
                  </a:lnTo>
                  <a:lnTo>
                    <a:pt x="1574" y="355"/>
                  </a:lnTo>
                  <a:lnTo>
                    <a:pt x="15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a:off x="6117656" y="3463032"/>
              <a:ext cx="54095" cy="15619"/>
            </a:xfrm>
            <a:custGeom>
              <a:avLst/>
              <a:gdLst/>
              <a:ahLst/>
              <a:cxnLst/>
              <a:rect l="l" t="t" r="r" b="b"/>
              <a:pathLst>
                <a:path w="1233" h="356" extrusionOk="0">
                  <a:moveTo>
                    <a:pt x="1" y="1"/>
                  </a:moveTo>
                  <a:lnTo>
                    <a:pt x="1" y="355"/>
                  </a:lnTo>
                  <a:lnTo>
                    <a:pt x="1233" y="355"/>
                  </a:lnTo>
                  <a:lnTo>
                    <a:pt x="12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a:off x="6117656" y="3071564"/>
              <a:ext cx="54095" cy="15531"/>
            </a:xfrm>
            <a:custGeom>
              <a:avLst/>
              <a:gdLst/>
              <a:ahLst/>
              <a:cxnLst/>
              <a:rect l="l" t="t" r="r" b="b"/>
              <a:pathLst>
                <a:path w="1233" h="354" extrusionOk="0">
                  <a:moveTo>
                    <a:pt x="1" y="0"/>
                  </a:moveTo>
                  <a:lnTo>
                    <a:pt x="1" y="354"/>
                  </a:lnTo>
                  <a:lnTo>
                    <a:pt x="1233" y="354"/>
                  </a:lnTo>
                  <a:lnTo>
                    <a:pt x="12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6117656" y="2874843"/>
              <a:ext cx="54095" cy="15531"/>
            </a:xfrm>
            <a:custGeom>
              <a:avLst/>
              <a:gdLst/>
              <a:ahLst/>
              <a:cxnLst/>
              <a:rect l="l" t="t" r="r" b="b"/>
              <a:pathLst>
                <a:path w="1233" h="354" extrusionOk="0">
                  <a:moveTo>
                    <a:pt x="1" y="0"/>
                  </a:moveTo>
                  <a:lnTo>
                    <a:pt x="1" y="354"/>
                  </a:lnTo>
                  <a:lnTo>
                    <a:pt x="1233" y="354"/>
                  </a:lnTo>
                  <a:lnTo>
                    <a:pt x="12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6120332" y="3267276"/>
              <a:ext cx="54095" cy="15619"/>
            </a:xfrm>
            <a:custGeom>
              <a:avLst/>
              <a:gdLst/>
              <a:ahLst/>
              <a:cxnLst/>
              <a:rect l="l" t="t" r="r" b="b"/>
              <a:pathLst>
                <a:path w="1233" h="356" extrusionOk="0">
                  <a:moveTo>
                    <a:pt x="0" y="1"/>
                  </a:moveTo>
                  <a:lnTo>
                    <a:pt x="0" y="355"/>
                  </a:lnTo>
                  <a:lnTo>
                    <a:pt x="1233" y="355"/>
                  </a:lnTo>
                  <a:lnTo>
                    <a:pt x="12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6197415" y="2752309"/>
              <a:ext cx="1312797" cy="936853"/>
            </a:xfrm>
            <a:custGeom>
              <a:avLst/>
              <a:gdLst/>
              <a:ahLst/>
              <a:cxnLst/>
              <a:rect l="l" t="t" r="r" b="b"/>
              <a:pathLst>
                <a:path w="29923" h="21354" extrusionOk="0">
                  <a:moveTo>
                    <a:pt x="57" y="0"/>
                  </a:moveTo>
                  <a:cubicBezTo>
                    <a:pt x="57" y="0"/>
                    <a:pt x="53" y="36"/>
                    <a:pt x="53" y="105"/>
                  </a:cubicBezTo>
                  <a:cubicBezTo>
                    <a:pt x="48" y="180"/>
                    <a:pt x="48" y="285"/>
                    <a:pt x="48" y="420"/>
                  </a:cubicBezTo>
                  <a:cubicBezTo>
                    <a:pt x="44" y="700"/>
                    <a:pt x="39" y="1102"/>
                    <a:pt x="35" y="1626"/>
                  </a:cubicBezTo>
                  <a:cubicBezTo>
                    <a:pt x="31" y="2680"/>
                    <a:pt x="26" y="4209"/>
                    <a:pt x="18" y="6110"/>
                  </a:cubicBezTo>
                  <a:cubicBezTo>
                    <a:pt x="13" y="9925"/>
                    <a:pt x="9" y="15248"/>
                    <a:pt x="0" y="21297"/>
                  </a:cubicBezTo>
                  <a:lnTo>
                    <a:pt x="0" y="21354"/>
                  </a:lnTo>
                  <a:lnTo>
                    <a:pt x="4344" y="21354"/>
                  </a:lnTo>
                  <a:cubicBezTo>
                    <a:pt x="11402" y="21344"/>
                    <a:pt x="17796" y="21340"/>
                    <a:pt x="22427" y="21336"/>
                  </a:cubicBezTo>
                  <a:cubicBezTo>
                    <a:pt x="24739" y="21327"/>
                    <a:pt x="26610" y="21323"/>
                    <a:pt x="27912" y="21318"/>
                  </a:cubicBezTo>
                  <a:cubicBezTo>
                    <a:pt x="28555" y="21314"/>
                    <a:pt x="29057" y="21310"/>
                    <a:pt x="29402" y="21305"/>
                  </a:cubicBezTo>
                  <a:cubicBezTo>
                    <a:pt x="29569" y="21305"/>
                    <a:pt x="29695" y="21301"/>
                    <a:pt x="29787" y="21301"/>
                  </a:cubicBezTo>
                  <a:cubicBezTo>
                    <a:pt x="29874" y="21301"/>
                    <a:pt x="29922" y="21297"/>
                    <a:pt x="29922" y="21297"/>
                  </a:cubicBezTo>
                  <a:cubicBezTo>
                    <a:pt x="29922" y="21297"/>
                    <a:pt x="29874" y="21292"/>
                    <a:pt x="29787" y="21287"/>
                  </a:cubicBezTo>
                  <a:cubicBezTo>
                    <a:pt x="29695" y="21287"/>
                    <a:pt x="29569" y="21283"/>
                    <a:pt x="29402" y="21283"/>
                  </a:cubicBezTo>
                  <a:cubicBezTo>
                    <a:pt x="29057" y="21279"/>
                    <a:pt x="28555" y="21275"/>
                    <a:pt x="27912" y="21271"/>
                  </a:cubicBezTo>
                  <a:cubicBezTo>
                    <a:pt x="26610" y="21265"/>
                    <a:pt x="24739" y="21261"/>
                    <a:pt x="22427" y="21253"/>
                  </a:cubicBezTo>
                  <a:cubicBezTo>
                    <a:pt x="17796" y="21249"/>
                    <a:pt x="11402" y="21244"/>
                    <a:pt x="4344" y="21235"/>
                  </a:cubicBezTo>
                  <a:lnTo>
                    <a:pt x="113" y="21235"/>
                  </a:lnTo>
                  <a:cubicBezTo>
                    <a:pt x="105" y="15212"/>
                    <a:pt x="101" y="9912"/>
                    <a:pt x="97" y="6110"/>
                  </a:cubicBezTo>
                  <a:cubicBezTo>
                    <a:pt x="87" y="4209"/>
                    <a:pt x="83" y="2680"/>
                    <a:pt x="79" y="1626"/>
                  </a:cubicBezTo>
                  <a:cubicBezTo>
                    <a:pt x="75" y="1102"/>
                    <a:pt x="70" y="700"/>
                    <a:pt x="65" y="420"/>
                  </a:cubicBezTo>
                  <a:cubicBezTo>
                    <a:pt x="65" y="285"/>
                    <a:pt x="61" y="180"/>
                    <a:pt x="61" y="105"/>
                  </a:cubicBezTo>
                  <a:cubicBezTo>
                    <a:pt x="61" y="36"/>
                    <a:pt x="57" y="0"/>
                    <a:pt x="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6267425" y="3272494"/>
              <a:ext cx="1244945" cy="5177"/>
            </a:xfrm>
            <a:custGeom>
              <a:avLst/>
              <a:gdLst/>
              <a:ahLst/>
              <a:cxnLst/>
              <a:rect l="l" t="t" r="r" b="b"/>
              <a:pathLst>
                <a:path w="29018" h="118" extrusionOk="0">
                  <a:moveTo>
                    <a:pt x="14509" y="0"/>
                  </a:moveTo>
                  <a:cubicBezTo>
                    <a:pt x="6494" y="0"/>
                    <a:pt x="0" y="27"/>
                    <a:pt x="0" y="57"/>
                  </a:cubicBezTo>
                  <a:cubicBezTo>
                    <a:pt x="0" y="92"/>
                    <a:pt x="6494" y="118"/>
                    <a:pt x="14509" y="118"/>
                  </a:cubicBezTo>
                  <a:cubicBezTo>
                    <a:pt x="22519" y="118"/>
                    <a:pt x="29017" y="92"/>
                    <a:pt x="29017" y="57"/>
                  </a:cubicBezTo>
                  <a:cubicBezTo>
                    <a:pt x="29017" y="27"/>
                    <a:pt x="22519" y="0"/>
                    <a:pt x="14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6267425" y="3076695"/>
              <a:ext cx="1244945" cy="5265"/>
            </a:xfrm>
            <a:custGeom>
              <a:avLst/>
              <a:gdLst/>
              <a:ahLst/>
              <a:cxnLst/>
              <a:rect l="l" t="t" r="r" b="b"/>
              <a:pathLst>
                <a:path w="29018" h="120" extrusionOk="0">
                  <a:moveTo>
                    <a:pt x="14509" y="1"/>
                  </a:moveTo>
                  <a:cubicBezTo>
                    <a:pt x="6494" y="1"/>
                    <a:pt x="0" y="27"/>
                    <a:pt x="0" y="58"/>
                  </a:cubicBezTo>
                  <a:cubicBezTo>
                    <a:pt x="0" y="93"/>
                    <a:pt x="6494" y="119"/>
                    <a:pt x="14509" y="119"/>
                  </a:cubicBezTo>
                  <a:cubicBezTo>
                    <a:pt x="22519" y="119"/>
                    <a:pt x="29017" y="93"/>
                    <a:pt x="29017" y="58"/>
                  </a:cubicBezTo>
                  <a:cubicBezTo>
                    <a:pt x="29017" y="27"/>
                    <a:pt x="22519" y="1"/>
                    <a:pt x="145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a:off x="6267425" y="2879975"/>
              <a:ext cx="1244945" cy="5265"/>
            </a:xfrm>
            <a:custGeom>
              <a:avLst/>
              <a:gdLst/>
              <a:ahLst/>
              <a:cxnLst/>
              <a:rect l="l" t="t" r="r" b="b"/>
              <a:pathLst>
                <a:path w="29018" h="120" extrusionOk="0">
                  <a:moveTo>
                    <a:pt x="14509" y="1"/>
                  </a:moveTo>
                  <a:cubicBezTo>
                    <a:pt x="6494" y="1"/>
                    <a:pt x="0" y="27"/>
                    <a:pt x="0" y="59"/>
                  </a:cubicBezTo>
                  <a:cubicBezTo>
                    <a:pt x="0" y="93"/>
                    <a:pt x="6494" y="119"/>
                    <a:pt x="14509" y="119"/>
                  </a:cubicBezTo>
                  <a:cubicBezTo>
                    <a:pt x="22519" y="119"/>
                    <a:pt x="29017" y="93"/>
                    <a:pt x="29017" y="59"/>
                  </a:cubicBezTo>
                  <a:cubicBezTo>
                    <a:pt x="29017" y="27"/>
                    <a:pt x="22519" y="1"/>
                    <a:pt x="145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a:off x="6267425" y="3468249"/>
              <a:ext cx="1244945" cy="5001"/>
            </a:xfrm>
            <a:custGeom>
              <a:avLst/>
              <a:gdLst/>
              <a:ahLst/>
              <a:cxnLst/>
              <a:rect l="l" t="t" r="r" b="b"/>
              <a:pathLst>
                <a:path w="29018" h="114" extrusionOk="0">
                  <a:moveTo>
                    <a:pt x="14509" y="0"/>
                  </a:moveTo>
                  <a:cubicBezTo>
                    <a:pt x="6494" y="0"/>
                    <a:pt x="0" y="26"/>
                    <a:pt x="0" y="57"/>
                  </a:cubicBezTo>
                  <a:cubicBezTo>
                    <a:pt x="0" y="87"/>
                    <a:pt x="6494" y="113"/>
                    <a:pt x="14509" y="113"/>
                  </a:cubicBezTo>
                  <a:cubicBezTo>
                    <a:pt x="22519" y="113"/>
                    <a:pt x="29017" y="87"/>
                    <a:pt x="29017" y="57"/>
                  </a:cubicBezTo>
                  <a:cubicBezTo>
                    <a:pt x="29017" y="26"/>
                    <a:pt x="22519" y="0"/>
                    <a:pt x="145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p:nvPr/>
          </p:nvSpPr>
          <p:spPr>
            <a:xfrm>
              <a:off x="6265284" y="2766699"/>
              <a:ext cx="1244926" cy="877801"/>
            </a:xfrm>
            <a:custGeom>
              <a:avLst/>
              <a:gdLst/>
              <a:ahLst/>
              <a:cxnLst/>
              <a:rect l="l" t="t" r="r" b="b"/>
              <a:pathLst>
                <a:path w="28376" h="20008" extrusionOk="0">
                  <a:moveTo>
                    <a:pt x="18153" y="1"/>
                  </a:moveTo>
                  <a:lnTo>
                    <a:pt x="14714" y="6534"/>
                  </a:lnTo>
                  <a:lnTo>
                    <a:pt x="12425" y="4668"/>
                  </a:lnTo>
                  <a:lnTo>
                    <a:pt x="9605" y="9593"/>
                  </a:lnTo>
                  <a:lnTo>
                    <a:pt x="7578" y="8164"/>
                  </a:lnTo>
                  <a:lnTo>
                    <a:pt x="4143" y="13504"/>
                  </a:lnTo>
                  <a:lnTo>
                    <a:pt x="2469" y="12220"/>
                  </a:lnTo>
                  <a:lnTo>
                    <a:pt x="0" y="16048"/>
                  </a:lnTo>
                  <a:lnTo>
                    <a:pt x="0" y="20007"/>
                  </a:lnTo>
                  <a:lnTo>
                    <a:pt x="28375" y="20007"/>
                  </a:lnTo>
                  <a:lnTo>
                    <a:pt x="28375" y="2641"/>
                  </a:lnTo>
                  <a:lnTo>
                    <a:pt x="24849" y="3649"/>
                  </a:lnTo>
                  <a:lnTo>
                    <a:pt x="21855" y="7303"/>
                  </a:lnTo>
                  <a:lnTo>
                    <a:pt x="181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p:nvPr/>
          </p:nvSpPr>
          <p:spPr>
            <a:xfrm>
              <a:off x="6265284" y="2819433"/>
              <a:ext cx="1260062" cy="709243"/>
            </a:xfrm>
            <a:custGeom>
              <a:avLst/>
              <a:gdLst/>
              <a:ahLst/>
              <a:cxnLst/>
              <a:rect l="l" t="t" r="r" b="b"/>
              <a:pathLst>
                <a:path w="28721" h="16166" extrusionOk="0">
                  <a:moveTo>
                    <a:pt x="25041" y="1"/>
                  </a:moveTo>
                  <a:lnTo>
                    <a:pt x="25027" y="13"/>
                  </a:lnTo>
                  <a:cubicBezTo>
                    <a:pt x="24240" y="1036"/>
                    <a:pt x="23252" y="2306"/>
                    <a:pt x="22122" y="3767"/>
                  </a:cubicBezTo>
                  <a:lnTo>
                    <a:pt x="22122" y="3767"/>
                  </a:lnTo>
                  <a:cubicBezTo>
                    <a:pt x="20021" y="3763"/>
                    <a:pt x="17561" y="3759"/>
                    <a:pt x="14889" y="3759"/>
                  </a:cubicBezTo>
                  <a:lnTo>
                    <a:pt x="14859" y="3759"/>
                  </a:lnTo>
                  <a:lnTo>
                    <a:pt x="14841" y="3785"/>
                  </a:lnTo>
                  <a:cubicBezTo>
                    <a:pt x="13884" y="5376"/>
                    <a:pt x="12853" y="7089"/>
                    <a:pt x="11786" y="8863"/>
                  </a:cubicBezTo>
                  <a:cubicBezTo>
                    <a:pt x="10766" y="10563"/>
                    <a:pt x="9777" y="12212"/>
                    <a:pt x="8840" y="13769"/>
                  </a:cubicBezTo>
                  <a:lnTo>
                    <a:pt x="8840" y="13769"/>
                  </a:lnTo>
                  <a:cubicBezTo>
                    <a:pt x="7421" y="11828"/>
                    <a:pt x="6105" y="10033"/>
                    <a:pt x="4942" y="8444"/>
                  </a:cubicBezTo>
                  <a:lnTo>
                    <a:pt x="4903" y="8387"/>
                  </a:lnTo>
                  <a:lnTo>
                    <a:pt x="4864" y="8444"/>
                  </a:lnTo>
                  <a:cubicBezTo>
                    <a:pt x="3387" y="10782"/>
                    <a:pt x="2168" y="12704"/>
                    <a:pt x="1315" y="14055"/>
                  </a:cubicBezTo>
                  <a:cubicBezTo>
                    <a:pt x="896" y="14723"/>
                    <a:pt x="563" y="15247"/>
                    <a:pt x="337" y="15610"/>
                  </a:cubicBezTo>
                  <a:cubicBezTo>
                    <a:pt x="228" y="15790"/>
                    <a:pt x="144" y="15925"/>
                    <a:pt x="83" y="16022"/>
                  </a:cubicBezTo>
                  <a:cubicBezTo>
                    <a:pt x="26" y="16117"/>
                    <a:pt x="0" y="16165"/>
                    <a:pt x="0" y="16165"/>
                  </a:cubicBezTo>
                  <a:cubicBezTo>
                    <a:pt x="0" y="16165"/>
                    <a:pt x="35" y="16122"/>
                    <a:pt x="97" y="16030"/>
                  </a:cubicBezTo>
                  <a:cubicBezTo>
                    <a:pt x="158" y="15933"/>
                    <a:pt x="245" y="15798"/>
                    <a:pt x="359" y="15628"/>
                  </a:cubicBezTo>
                  <a:cubicBezTo>
                    <a:pt x="595" y="15265"/>
                    <a:pt x="931" y="14745"/>
                    <a:pt x="1359" y="14081"/>
                  </a:cubicBezTo>
                  <a:cubicBezTo>
                    <a:pt x="2213" y="12751"/>
                    <a:pt x="3432" y="10853"/>
                    <a:pt x="4909" y="8556"/>
                  </a:cubicBezTo>
                  <a:lnTo>
                    <a:pt x="4909" y="8556"/>
                  </a:lnTo>
                  <a:cubicBezTo>
                    <a:pt x="6070" y="10150"/>
                    <a:pt x="7380" y="11954"/>
                    <a:pt x="8797" y="13902"/>
                  </a:cubicBezTo>
                  <a:lnTo>
                    <a:pt x="8849" y="13972"/>
                  </a:lnTo>
                  <a:lnTo>
                    <a:pt x="8893" y="13898"/>
                  </a:lnTo>
                  <a:cubicBezTo>
                    <a:pt x="9841" y="12320"/>
                    <a:pt x="10847" y="10650"/>
                    <a:pt x="11887" y="8920"/>
                  </a:cubicBezTo>
                  <a:cubicBezTo>
                    <a:pt x="12947" y="7155"/>
                    <a:pt x="13973" y="5451"/>
                    <a:pt x="14922" y="3868"/>
                  </a:cubicBezTo>
                  <a:lnTo>
                    <a:pt x="14922" y="3868"/>
                  </a:lnTo>
                  <a:cubicBezTo>
                    <a:pt x="17592" y="3863"/>
                    <a:pt x="20050" y="3863"/>
                    <a:pt x="22148" y="3859"/>
                  </a:cubicBezTo>
                  <a:lnTo>
                    <a:pt x="22169" y="3859"/>
                  </a:lnTo>
                  <a:lnTo>
                    <a:pt x="22183" y="3841"/>
                  </a:lnTo>
                  <a:cubicBezTo>
                    <a:pt x="23306" y="2371"/>
                    <a:pt x="24285" y="1094"/>
                    <a:pt x="25070" y="65"/>
                  </a:cubicBezTo>
                  <a:lnTo>
                    <a:pt x="25070" y="65"/>
                  </a:lnTo>
                  <a:cubicBezTo>
                    <a:pt x="26221" y="57"/>
                    <a:pt x="27133" y="53"/>
                    <a:pt x="27760" y="49"/>
                  </a:cubicBezTo>
                  <a:cubicBezTo>
                    <a:pt x="28069" y="49"/>
                    <a:pt x="28310" y="44"/>
                    <a:pt x="28476" y="44"/>
                  </a:cubicBezTo>
                  <a:cubicBezTo>
                    <a:pt x="28555" y="39"/>
                    <a:pt x="28611" y="39"/>
                    <a:pt x="28660" y="39"/>
                  </a:cubicBezTo>
                  <a:cubicBezTo>
                    <a:pt x="28698" y="35"/>
                    <a:pt x="28720" y="35"/>
                    <a:pt x="28720" y="35"/>
                  </a:cubicBezTo>
                  <a:cubicBezTo>
                    <a:pt x="28720" y="31"/>
                    <a:pt x="28698" y="31"/>
                    <a:pt x="28660" y="31"/>
                  </a:cubicBezTo>
                  <a:cubicBezTo>
                    <a:pt x="28611" y="27"/>
                    <a:pt x="28555" y="27"/>
                    <a:pt x="28476" y="27"/>
                  </a:cubicBezTo>
                  <a:cubicBezTo>
                    <a:pt x="28310" y="23"/>
                    <a:pt x="28069" y="17"/>
                    <a:pt x="27760" y="17"/>
                  </a:cubicBezTo>
                  <a:cubicBezTo>
                    <a:pt x="27130" y="13"/>
                    <a:pt x="26213" y="9"/>
                    <a:pt x="250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6508159" y="3234899"/>
              <a:ext cx="24569" cy="23603"/>
            </a:xfrm>
            <a:custGeom>
              <a:avLst/>
              <a:gdLst/>
              <a:ahLst/>
              <a:cxnLst/>
              <a:rect l="l" t="t" r="r" b="b"/>
              <a:pathLst>
                <a:path w="560" h="538" extrusionOk="0">
                  <a:moveTo>
                    <a:pt x="281" y="1"/>
                  </a:moveTo>
                  <a:cubicBezTo>
                    <a:pt x="128" y="1"/>
                    <a:pt x="1" y="123"/>
                    <a:pt x="1" y="271"/>
                  </a:cubicBezTo>
                  <a:cubicBezTo>
                    <a:pt x="1" y="416"/>
                    <a:pt x="128" y="538"/>
                    <a:pt x="281" y="538"/>
                  </a:cubicBezTo>
                  <a:cubicBezTo>
                    <a:pt x="434" y="538"/>
                    <a:pt x="560" y="416"/>
                    <a:pt x="560" y="271"/>
                  </a:cubicBezTo>
                  <a:cubicBezTo>
                    <a:pt x="560" y="123"/>
                    <a:pt x="434"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6239970" y="3886175"/>
              <a:ext cx="157985" cy="152281"/>
            </a:xfrm>
            <a:custGeom>
              <a:avLst/>
              <a:gdLst/>
              <a:ahLst/>
              <a:cxnLst/>
              <a:rect l="l" t="t" r="r" b="b"/>
              <a:pathLst>
                <a:path w="3601" h="3471" extrusionOk="0">
                  <a:moveTo>
                    <a:pt x="1801" y="1"/>
                  </a:moveTo>
                  <a:cubicBezTo>
                    <a:pt x="805" y="1"/>
                    <a:pt x="0" y="779"/>
                    <a:pt x="0" y="1735"/>
                  </a:cubicBezTo>
                  <a:cubicBezTo>
                    <a:pt x="0" y="2693"/>
                    <a:pt x="805" y="3470"/>
                    <a:pt x="1801" y="3470"/>
                  </a:cubicBezTo>
                  <a:cubicBezTo>
                    <a:pt x="2792" y="3470"/>
                    <a:pt x="3601" y="2693"/>
                    <a:pt x="3601" y="1735"/>
                  </a:cubicBezTo>
                  <a:cubicBezTo>
                    <a:pt x="3601" y="779"/>
                    <a:pt x="2792" y="1"/>
                    <a:pt x="1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6515090" y="3911314"/>
              <a:ext cx="927816" cy="28605"/>
            </a:xfrm>
            <a:custGeom>
              <a:avLst/>
              <a:gdLst/>
              <a:ahLst/>
              <a:cxnLst/>
              <a:rect l="l" t="t" r="r" b="b"/>
              <a:pathLst>
                <a:path w="21148" h="652" extrusionOk="0">
                  <a:moveTo>
                    <a:pt x="0" y="0"/>
                  </a:moveTo>
                  <a:lnTo>
                    <a:pt x="0" y="652"/>
                  </a:lnTo>
                  <a:lnTo>
                    <a:pt x="21148" y="652"/>
                  </a:lnTo>
                  <a:lnTo>
                    <a:pt x="211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6515090" y="3982430"/>
              <a:ext cx="385244" cy="28649"/>
            </a:xfrm>
            <a:custGeom>
              <a:avLst/>
              <a:gdLst/>
              <a:ahLst/>
              <a:cxnLst/>
              <a:rect l="l" t="t" r="r" b="b"/>
              <a:pathLst>
                <a:path w="8781" h="653" extrusionOk="0">
                  <a:moveTo>
                    <a:pt x="0" y="1"/>
                  </a:moveTo>
                  <a:lnTo>
                    <a:pt x="0" y="652"/>
                  </a:lnTo>
                  <a:lnTo>
                    <a:pt x="8780" y="652"/>
                  </a:lnTo>
                  <a:lnTo>
                    <a:pt x="87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6"/>
          <p:cNvGrpSpPr/>
          <p:nvPr/>
        </p:nvGrpSpPr>
        <p:grpSpPr>
          <a:xfrm>
            <a:off x="3940094" y="1807838"/>
            <a:ext cx="1294564" cy="589573"/>
            <a:chOff x="3940094" y="1807838"/>
            <a:chExt cx="1294564" cy="589573"/>
          </a:xfrm>
        </p:grpSpPr>
        <p:grpSp>
          <p:nvGrpSpPr>
            <p:cNvPr id="216" name="Google Shape;216;p26"/>
            <p:cNvGrpSpPr/>
            <p:nvPr/>
          </p:nvGrpSpPr>
          <p:grpSpPr>
            <a:xfrm>
              <a:off x="3940094" y="1807838"/>
              <a:ext cx="1294564" cy="589573"/>
              <a:chOff x="3543907" y="2562740"/>
              <a:chExt cx="1294564" cy="381675"/>
            </a:xfrm>
          </p:grpSpPr>
          <p:sp>
            <p:nvSpPr>
              <p:cNvPr id="217" name="Google Shape;217;p26"/>
              <p:cNvSpPr/>
              <p:nvPr/>
            </p:nvSpPr>
            <p:spPr>
              <a:xfrm>
                <a:off x="3597011" y="2562740"/>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3543907" y="2596242"/>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6"/>
            <p:cNvSpPr/>
            <p:nvPr/>
          </p:nvSpPr>
          <p:spPr>
            <a:xfrm>
              <a:off x="4099654" y="1961924"/>
              <a:ext cx="114112" cy="114156"/>
            </a:xfrm>
            <a:custGeom>
              <a:avLst/>
              <a:gdLst/>
              <a:ahLst/>
              <a:cxnLst/>
              <a:rect l="l" t="t" r="r" b="b"/>
              <a:pathLst>
                <a:path w="2601" h="2602" extrusionOk="0">
                  <a:moveTo>
                    <a:pt x="1302" y="1"/>
                  </a:moveTo>
                  <a:cubicBezTo>
                    <a:pt x="582" y="1"/>
                    <a:pt x="1" y="582"/>
                    <a:pt x="1" y="1298"/>
                  </a:cubicBezTo>
                  <a:cubicBezTo>
                    <a:pt x="1" y="2020"/>
                    <a:pt x="582" y="2601"/>
                    <a:pt x="1302" y="2601"/>
                  </a:cubicBezTo>
                  <a:cubicBezTo>
                    <a:pt x="2020" y="2601"/>
                    <a:pt x="2601" y="2020"/>
                    <a:pt x="2601" y="1298"/>
                  </a:cubicBezTo>
                  <a:cubicBezTo>
                    <a:pt x="2601" y="582"/>
                    <a:pt x="2020" y="1"/>
                    <a:pt x="1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4270842" y="1979561"/>
              <a:ext cx="397704" cy="22112"/>
            </a:xfrm>
            <a:custGeom>
              <a:avLst/>
              <a:gdLst/>
              <a:ahLst/>
              <a:cxnLst/>
              <a:rect l="l" t="t" r="r" b="b"/>
              <a:pathLst>
                <a:path w="9065" h="504" extrusionOk="0">
                  <a:moveTo>
                    <a:pt x="0" y="1"/>
                  </a:moveTo>
                  <a:lnTo>
                    <a:pt x="0" y="503"/>
                  </a:lnTo>
                  <a:lnTo>
                    <a:pt x="9064" y="503"/>
                  </a:lnTo>
                  <a:lnTo>
                    <a:pt x="90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4270842" y="2029574"/>
              <a:ext cx="773516" cy="22331"/>
            </a:xfrm>
            <a:custGeom>
              <a:avLst/>
              <a:gdLst/>
              <a:ahLst/>
              <a:cxnLst/>
              <a:rect l="l" t="t" r="r" b="b"/>
              <a:pathLst>
                <a:path w="17631" h="509" extrusionOk="0">
                  <a:moveTo>
                    <a:pt x="0" y="1"/>
                  </a:moveTo>
                  <a:lnTo>
                    <a:pt x="0" y="508"/>
                  </a:lnTo>
                  <a:lnTo>
                    <a:pt x="17630" y="508"/>
                  </a:lnTo>
                  <a:lnTo>
                    <a:pt x="17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p:nvPr/>
          </p:nvSpPr>
          <p:spPr>
            <a:xfrm>
              <a:off x="4099654" y="2137367"/>
              <a:ext cx="114112" cy="114112"/>
            </a:xfrm>
            <a:custGeom>
              <a:avLst/>
              <a:gdLst/>
              <a:ahLst/>
              <a:cxnLst/>
              <a:rect l="l" t="t" r="r" b="b"/>
              <a:pathLst>
                <a:path w="2601" h="2601" extrusionOk="0">
                  <a:moveTo>
                    <a:pt x="1302" y="0"/>
                  </a:moveTo>
                  <a:cubicBezTo>
                    <a:pt x="582" y="0"/>
                    <a:pt x="1" y="581"/>
                    <a:pt x="1" y="1299"/>
                  </a:cubicBezTo>
                  <a:cubicBezTo>
                    <a:pt x="1" y="2019"/>
                    <a:pt x="582" y="2600"/>
                    <a:pt x="1302" y="2600"/>
                  </a:cubicBezTo>
                  <a:cubicBezTo>
                    <a:pt x="2020" y="2600"/>
                    <a:pt x="2601" y="2019"/>
                    <a:pt x="2601" y="1299"/>
                  </a:cubicBezTo>
                  <a:cubicBezTo>
                    <a:pt x="2601" y="581"/>
                    <a:pt x="2020"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4270842" y="2154960"/>
              <a:ext cx="203086" cy="22156"/>
            </a:xfrm>
            <a:custGeom>
              <a:avLst/>
              <a:gdLst/>
              <a:ahLst/>
              <a:cxnLst/>
              <a:rect l="l" t="t" r="r" b="b"/>
              <a:pathLst>
                <a:path w="4629" h="505" extrusionOk="0">
                  <a:moveTo>
                    <a:pt x="0" y="1"/>
                  </a:moveTo>
                  <a:lnTo>
                    <a:pt x="0" y="504"/>
                  </a:lnTo>
                  <a:lnTo>
                    <a:pt x="4629" y="504"/>
                  </a:lnTo>
                  <a:lnTo>
                    <a:pt x="46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4270842" y="2205018"/>
              <a:ext cx="773516" cy="22287"/>
            </a:xfrm>
            <a:custGeom>
              <a:avLst/>
              <a:gdLst/>
              <a:ahLst/>
              <a:cxnLst/>
              <a:rect l="l" t="t" r="r" b="b"/>
              <a:pathLst>
                <a:path w="17631" h="508" extrusionOk="0">
                  <a:moveTo>
                    <a:pt x="0" y="1"/>
                  </a:moveTo>
                  <a:lnTo>
                    <a:pt x="0" y="508"/>
                  </a:lnTo>
                  <a:lnTo>
                    <a:pt x="17630" y="508"/>
                  </a:lnTo>
                  <a:lnTo>
                    <a:pt x="17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26"/>
          <p:cNvGrpSpPr/>
          <p:nvPr/>
        </p:nvGrpSpPr>
        <p:grpSpPr>
          <a:xfrm>
            <a:off x="6193917" y="1459403"/>
            <a:ext cx="906007" cy="136663"/>
            <a:chOff x="5966342" y="1378202"/>
            <a:chExt cx="906007" cy="136663"/>
          </a:xfrm>
        </p:grpSpPr>
        <p:sp>
          <p:nvSpPr>
            <p:cNvPr id="226" name="Google Shape;226;p26"/>
            <p:cNvSpPr/>
            <p:nvPr/>
          </p:nvSpPr>
          <p:spPr>
            <a:xfrm>
              <a:off x="5966342" y="1378202"/>
              <a:ext cx="153861" cy="136663"/>
            </a:xfrm>
            <a:custGeom>
              <a:avLst/>
              <a:gdLst/>
              <a:ahLst/>
              <a:cxnLst/>
              <a:rect l="l" t="t" r="r" b="b"/>
              <a:pathLst>
                <a:path w="3507" h="3115" extrusionOk="0">
                  <a:moveTo>
                    <a:pt x="1755" y="0"/>
                  </a:moveTo>
                  <a:cubicBezTo>
                    <a:pt x="1298" y="0"/>
                    <a:pt x="846" y="200"/>
                    <a:pt x="539" y="582"/>
                  </a:cubicBezTo>
                  <a:cubicBezTo>
                    <a:pt x="1" y="1255"/>
                    <a:pt x="110" y="2234"/>
                    <a:pt x="779" y="2772"/>
                  </a:cubicBezTo>
                  <a:cubicBezTo>
                    <a:pt x="1068" y="3002"/>
                    <a:pt x="1412" y="3115"/>
                    <a:pt x="1754" y="3115"/>
                  </a:cubicBezTo>
                  <a:cubicBezTo>
                    <a:pt x="2210" y="3115"/>
                    <a:pt x="2661" y="2915"/>
                    <a:pt x="2968" y="2531"/>
                  </a:cubicBezTo>
                  <a:cubicBezTo>
                    <a:pt x="3506" y="1863"/>
                    <a:pt x="3401" y="879"/>
                    <a:pt x="2728" y="342"/>
                  </a:cubicBezTo>
                  <a:cubicBezTo>
                    <a:pt x="2440" y="112"/>
                    <a:pt x="2096"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a:off x="6003940" y="1423214"/>
              <a:ext cx="78839" cy="50146"/>
            </a:xfrm>
            <a:custGeom>
              <a:avLst/>
              <a:gdLst/>
              <a:ahLst/>
              <a:cxnLst/>
              <a:rect l="l" t="t" r="r" b="b"/>
              <a:pathLst>
                <a:path w="1797" h="1143" extrusionOk="0">
                  <a:moveTo>
                    <a:pt x="1767" y="1"/>
                  </a:moveTo>
                  <a:cubicBezTo>
                    <a:pt x="1725" y="1"/>
                    <a:pt x="1324" y="360"/>
                    <a:pt x="853" y="819"/>
                  </a:cubicBezTo>
                  <a:cubicBezTo>
                    <a:pt x="797" y="875"/>
                    <a:pt x="741" y="928"/>
                    <a:pt x="686" y="981"/>
                  </a:cubicBezTo>
                  <a:lnTo>
                    <a:pt x="686" y="981"/>
                  </a:lnTo>
                  <a:cubicBezTo>
                    <a:pt x="336" y="636"/>
                    <a:pt x="62" y="394"/>
                    <a:pt x="26" y="394"/>
                  </a:cubicBezTo>
                  <a:cubicBezTo>
                    <a:pt x="25" y="394"/>
                    <a:pt x="24" y="394"/>
                    <a:pt x="23" y="395"/>
                  </a:cubicBezTo>
                  <a:cubicBezTo>
                    <a:pt x="1" y="413"/>
                    <a:pt x="267" y="714"/>
                    <a:pt x="647" y="1099"/>
                  </a:cubicBezTo>
                  <a:lnTo>
                    <a:pt x="687" y="1143"/>
                  </a:lnTo>
                  <a:lnTo>
                    <a:pt x="726" y="1103"/>
                  </a:lnTo>
                  <a:cubicBezTo>
                    <a:pt x="796" y="1038"/>
                    <a:pt x="862" y="972"/>
                    <a:pt x="931" y="902"/>
                  </a:cubicBezTo>
                  <a:cubicBezTo>
                    <a:pt x="1421" y="430"/>
                    <a:pt x="1796" y="28"/>
                    <a:pt x="1770" y="2"/>
                  </a:cubicBezTo>
                  <a:cubicBezTo>
                    <a:pt x="1770" y="1"/>
                    <a:pt x="1769" y="1"/>
                    <a:pt x="1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a:off x="6235364" y="1411237"/>
              <a:ext cx="636985" cy="5177"/>
            </a:xfrm>
            <a:custGeom>
              <a:avLst/>
              <a:gdLst/>
              <a:ahLst/>
              <a:cxnLst/>
              <a:rect l="l" t="t" r="r" b="b"/>
              <a:pathLst>
                <a:path w="14519" h="118" extrusionOk="0">
                  <a:moveTo>
                    <a:pt x="7259" y="0"/>
                  </a:moveTo>
                  <a:cubicBezTo>
                    <a:pt x="3252" y="0"/>
                    <a:pt x="0" y="26"/>
                    <a:pt x="0" y="61"/>
                  </a:cubicBezTo>
                  <a:cubicBezTo>
                    <a:pt x="0" y="91"/>
                    <a:pt x="3252" y="117"/>
                    <a:pt x="7259" y="117"/>
                  </a:cubicBezTo>
                  <a:cubicBezTo>
                    <a:pt x="11267" y="117"/>
                    <a:pt x="14518" y="91"/>
                    <a:pt x="14518" y="61"/>
                  </a:cubicBezTo>
                  <a:cubicBezTo>
                    <a:pt x="14518" y="26"/>
                    <a:pt x="11267" y="0"/>
                    <a:pt x="7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a:off x="6242822" y="1473535"/>
              <a:ext cx="368178" cy="5001"/>
            </a:xfrm>
            <a:custGeom>
              <a:avLst/>
              <a:gdLst/>
              <a:ahLst/>
              <a:cxnLst/>
              <a:rect l="l" t="t" r="r" b="b"/>
              <a:pathLst>
                <a:path w="8392" h="114" extrusionOk="0">
                  <a:moveTo>
                    <a:pt x="4196" y="0"/>
                  </a:moveTo>
                  <a:cubicBezTo>
                    <a:pt x="1880" y="0"/>
                    <a:pt x="0" y="22"/>
                    <a:pt x="0" y="57"/>
                  </a:cubicBezTo>
                  <a:cubicBezTo>
                    <a:pt x="0" y="87"/>
                    <a:pt x="1880" y="113"/>
                    <a:pt x="4196" y="113"/>
                  </a:cubicBezTo>
                  <a:cubicBezTo>
                    <a:pt x="6513" y="113"/>
                    <a:pt x="8391" y="87"/>
                    <a:pt x="8391" y="57"/>
                  </a:cubicBezTo>
                  <a:cubicBezTo>
                    <a:pt x="8391" y="22"/>
                    <a:pt x="6513" y="0"/>
                    <a:pt x="41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26"/>
          <p:cNvGrpSpPr/>
          <p:nvPr/>
        </p:nvGrpSpPr>
        <p:grpSpPr>
          <a:xfrm>
            <a:off x="8042062" y="2843136"/>
            <a:ext cx="496812" cy="472595"/>
            <a:chOff x="7814487" y="2708836"/>
            <a:chExt cx="496812" cy="472595"/>
          </a:xfrm>
        </p:grpSpPr>
        <p:sp>
          <p:nvSpPr>
            <p:cNvPr id="231" name="Google Shape;231;p26"/>
            <p:cNvSpPr/>
            <p:nvPr/>
          </p:nvSpPr>
          <p:spPr>
            <a:xfrm>
              <a:off x="7814487" y="2708836"/>
              <a:ext cx="496812" cy="472595"/>
            </a:xfrm>
            <a:custGeom>
              <a:avLst/>
              <a:gdLst/>
              <a:ahLst/>
              <a:cxnLst/>
              <a:rect l="l" t="t" r="r" b="b"/>
              <a:pathLst>
                <a:path w="11324" h="10772" extrusionOk="0">
                  <a:moveTo>
                    <a:pt x="5922" y="1"/>
                  </a:moveTo>
                  <a:cubicBezTo>
                    <a:pt x="5106" y="1"/>
                    <a:pt x="4261" y="192"/>
                    <a:pt x="3483" y="573"/>
                  </a:cubicBezTo>
                  <a:cubicBezTo>
                    <a:pt x="2399" y="1115"/>
                    <a:pt x="1473" y="2063"/>
                    <a:pt x="957" y="3243"/>
                  </a:cubicBezTo>
                  <a:cubicBezTo>
                    <a:pt x="555" y="4152"/>
                    <a:pt x="442" y="5153"/>
                    <a:pt x="555" y="6088"/>
                  </a:cubicBezTo>
                  <a:cubicBezTo>
                    <a:pt x="621" y="6556"/>
                    <a:pt x="743" y="7006"/>
                    <a:pt x="910" y="7430"/>
                  </a:cubicBezTo>
                  <a:cubicBezTo>
                    <a:pt x="1077" y="7838"/>
                    <a:pt x="1295" y="8215"/>
                    <a:pt x="1542" y="8563"/>
                  </a:cubicBezTo>
                  <a:lnTo>
                    <a:pt x="1542" y="8563"/>
                  </a:lnTo>
                  <a:cubicBezTo>
                    <a:pt x="1044" y="9137"/>
                    <a:pt x="560" y="9694"/>
                    <a:pt x="101" y="10223"/>
                  </a:cubicBezTo>
                  <a:lnTo>
                    <a:pt x="0" y="10336"/>
                  </a:lnTo>
                  <a:lnTo>
                    <a:pt x="0" y="10336"/>
                  </a:lnTo>
                  <a:lnTo>
                    <a:pt x="153" y="10306"/>
                  </a:lnTo>
                  <a:cubicBezTo>
                    <a:pt x="1085" y="10128"/>
                    <a:pt x="1978" y="9954"/>
                    <a:pt x="2797" y="9798"/>
                  </a:cubicBezTo>
                  <a:lnTo>
                    <a:pt x="2797" y="9798"/>
                  </a:lnTo>
                  <a:cubicBezTo>
                    <a:pt x="3776" y="10473"/>
                    <a:pt x="4868" y="10768"/>
                    <a:pt x="5822" y="10768"/>
                  </a:cubicBezTo>
                  <a:cubicBezTo>
                    <a:pt x="5831" y="10768"/>
                    <a:pt x="5839" y="10768"/>
                    <a:pt x="5847" y="10768"/>
                  </a:cubicBezTo>
                  <a:cubicBezTo>
                    <a:pt x="5892" y="10770"/>
                    <a:pt x="5938" y="10771"/>
                    <a:pt x="5984" y="10771"/>
                  </a:cubicBezTo>
                  <a:cubicBezTo>
                    <a:pt x="6057" y="10771"/>
                    <a:pt x="6131" y="10768"/>
                    <a:pt x="6201" y="10760"/>
                  </a:cubicBezTo>
                  <a:cubicBezTo>
                    <a:pt x="6319" y="10751"/>
                    <a:pt x="6433" y="10747"/>
                    <a:pt x="6547" y="10734"/>
                  </a:cubicBezTo>
                  <a:cubicBezTo>
                    <a:pt x="6769" y="10695"/>
                    <a:pt x="6983" y="10673"/>
                    <a:pt x="7185" y="10611"/>
                  </a:cubicBezTo>
                  <a:cubicBezTo>
                    <a:pt x="7285" y="10585"/>
                    <a:pt x="7386" y="10558"/>
                    <a:pt x="7481" y="10532"/>
                  </a:cubicBezTo>
                  <a:cubicBezTo>
                    <a:pt x="7574" y="10498"/>
                    <a:pt x="7665" y="10467"/>
                    <a:pt x="7757" y="10432"/>
                  </a:cubicBezTo>
                  <a:cubicBezTo>
                    <a:pt x="7941" y="10375"/>
                    <a:pt x="8098" y="10288"/>
                    <a:pt x="8256" y="10217"/>
                  </a:cubicBezTo>
                  <a:cubicBezTo>
                    <a:pt x="8875" y="9912"/>
                    <a:pt x="9287" y="9558"/>
                    <a:pt x="9557" y="9313"/>
                  </a:cubicBezTo>
                  <a:cubicBezTo>
                    <a:pt x="9688" y="9186"/>
                    <a:pt x="9776" y="9077"/>
                    <a:pt x="9841" y="9011"/>
                  </a:cubicBezTo>
                  <a:cubicBezTo>
                    <a:pt x="9907" y="8942"/>
                    <a:pt x="9934" y="8902"/>
                    <a:pt x="9934" y="8902"/>
                  </a:cubicBezTo>
                  <a:lnTo>
                    <a:pt x="9934" y="8902"/>
                  </a:lnTo>
                  <a:cubicBezTo>
                    <a:pt x="9934" y="8902"/>
                    <a:pt x="9898" y="8933"/>
                    <a:pt x="9833" y="8999"/>
                  </a:cubicBezTo>
                  <a:cubicBezTo>
                    <a:pt x="9763" y="9064"/>
                    <a:pt x="9671" y="9169"/>
                    <a:pt x="9536" y="9291"/>
                  </a:cubicBezTo>
                  <a:cubicBezTo>
                    <a:pt x="9265" y="9527"/>
                    <a:pt x="8849" y="9872"/>
                    <a:pt x="8234" y="10170"/>
                  </a:cubicBezTo>
                  <a:cubicBezTo>
                    <a:pt x="8076" y="10240"/>
                    <a:pt x="7915" y="10322"/>
                    <a:pt x="7735" y="10375"/>
                  </a:cubicBezTo>
                  <a:cubicBezTo>
                    <a:pt x="7648" y="10406"/>
                    <a:pt x="7556" y="10441"/>
                    <a:pt x="7465" y="10471"/>
                  </a:cubicBezTo>
                  <a:cubicBezTo>
                    <a:pt x="7368" y="10498"/>
                    <a:pt x="7268" y="10520"/>
                    <a:pt x="7171" y="10546"/>
                  </a:cubicBezTo>
                  <a:cubicBezTo>
                    <a:pt x="6971" y="10602"/>
                    <a:pt x="6757" y="10624"/>
                    <a:pt x="6538" y="10663"/>
                  </a:cubicBezTo>
                  <a:cubicBezTo>
                    <a:pt x="6428" y="10673"/>
                    <a:pt x="6315" y="10677"/>
                    <a:pt x="6197" y="10685"/>
                  </a:cubicBezTo>
                  <a:cubicBezTo>
                    <a:pt x="6135" y="10693"/>
                    <a:pt x="6071" y="10696"/>
                    <a:pt x="6008" y="10696"/>
                  </a:cubicBezTo>
                  <a:cubicBezTo>
                    <a:pt x="5954" y="10696"/>
                    <a:pt x="5901" y="10694"/>
                    <a:pt x="5847" y="10689"/>
                  </a:cubicBezTo>
                  <a:cubicBezTo>
                    <a:pt x="4895" y="10689"/>
                    <a:pt x="3806" y="10388"/>
                    <a:pt x="2836" y="9707"/>
                  </a:cubicBezTo>
                  <a:lnTo>
                    <a:pt x="2818" y="9693"/>
                  </a:lnTo>
                  <a:lnTo>
                    <a:pt x="2802" y="9698"/>
                  </a:lnTo>
                  <a:cubicBezTo>
                    <a:pt x="2019" y="9847"/>
                    <a:pt x="1171" y="10008"/>
                    <a:pt x="281" y="10176"/>
                  </a:cubicBezTo>
                  <a:lnTo>
                    <a:pt x="281" y="10176"/>
                  </a:lnTo>
                  <a:cubicBezTo>
                    <a:pt x="720" y="9676"/>
                    <a:pt x="1181" y="9146"/>
                    <a:pt x="1652" y="8605"/>
                  </a:cubicBezTo>
                  <a:lnTo>
                    <a:pt x="1682" y="8571"/>
                  </a:lnTo>
                  <a:lnTo>
                    <a:pt x="1656" y="8535"/>
                  </a:lnTo>
                  <a:cubicBezTo>
                    <a:pt x="1408" y="8182"/>
                    <a:pt x="1184" y="7801"/>
                    <a:pt x="1014" y="7391"/>
                  </a:cubicBezTo>
                  <a:cubicBezTo>
                    <a:pt x="852" y="6971"/>
                    <a:pt x="734" y="6530"/>
                    <a:pt x="668" y="6070"/>
                  </a:cubicBezTo>
                  <a:cubicBezTo>
                    <a:pt x="559" y="5157"/>
                    <a:pt x="668" y="4178"/>
                    <a:pt x="1067" y="3291"/>
                  </a:cubicBezTo>
                  <a:cubicBezTo>
                    <a:pt x="1569" y="2137"/>
                    <a:pt x="2478" y="1207"/>
                    <a:pt x="3536" y="673"/>
                  </a:cubicBezTo>
                  <a:cubicBezTo>
                    <a:pt x="4296" y="301"/>
                    <a:pt x="5124" y="110"/>
                    <a:pt x="5925" y="110"/>
                  </a:cubicBezTo>
                  <a:cubicBezTo>
                    <a:pt x="6244" y="110"/>
                    <a:pt x="6558" y="140"/>
                    <a:pt x="6862" y="201"/>
                  </a:cubicBezTo>
                  <a:cubicBezTo>
                    <a:pt x="7394" y="302"/>
                    <a:pt x="7910" y="463"/>
                    <a:pt x="8360" y="713"/>
                  </a:cubicBezTo>
                  <a:cubicBezTo>
                    <a:pt x="8815" y="957"/>
                    <a:pt x="9230" y="1246"/>
                    <a:pt x="9575" y="1591"/>
                  </a:cubicBezTo>
                  <a:cubicBezTo>
                    <a:pt x="10287" y="2256"/>
                    <a:pt x="10733" y="3077"/>
                    <a:pt x="10973" y="3864"/>
                  </a:cubicBezTo>
                  <a:cubicBezTo>
                    <a:pt x="11223" y="4654"/>
                    <a:pt x="11253" y="5419"/>
                    <a:pt x="11170" y="6070"/>
                  </a:cubicBezTo>
                  <a:cubicBezTo>
                    <a:pt x="11096" y="6726"/>
                    <a:pt x="10894" y="7264"/>
                    <a:pt x="10702" y="7683"/>
                  </a:cubicBezTo>
                  <a:cubicBezTo>
                    <a:pt x="10650" y="7788"/>
                    <a:pt x="10602" y="7889"/>
                    <a:pt x="10559" y="7980"/>
                  </a:cubicBezTo>
                  <a:cubicBezTo>
                    <a:pt x="10511" y="8067"/>
                    <a:pt x="10454" y="8151"/>
                    <a:pt x="10410" y="8225"/>
                  </a:cubicBezTo>
                  <a:cubicBezTo>
                    <a:pt x="10318" y="8378"/>
                    <a:pt x="10235" y="8509"/>
                    <a:pt x="10156" y="8601"/>
                  </a:cubicBezTo>
                  <a:cubicBezTo>
                    <a:pt x="10087" y="8697"/>
                    <a:pt x="10029" y="8771"/>
                    <a:pt x="9990" y="8824"/>
                  </a:cubicBezTo>
                  <a:cubicBezTo>
                    <a:pt x="9950" y="8876"/>
                    <a:pt x="9934" y="8902"/>
                    <a:pt x="9934" y="8902"/>
                  </a:cubicBezTo>
                  <a:cubicBezTo>
                    <a:pt x="9938" y="8902"/>
                    <a:pt x="9960" y="8880"/>
                    <a:pt x="9999" y="8833"/>
                  </a:cubicBezTo>
                  <a:cubicBezTo>
                    <a:pt x="10043" y="8781"/>
                    <a:pt x="10099" y="8706"/>
                    <a:pt x="10174" y="8614"/>
                  </a:cubicBezTo>
                  <a:cubicBezTo>
                    <a:pt x="10257" y="8523"/>
                    <a:pt x="10344" y="8396"/>
                    <a:pt x="10436" y="8243"/>
                  </a:cubicBezTo>
                  <a:cubicBezTo>
                    <a:pt x="10484" y="8168"/>
                    <a:pt x="10541" y="8089"/>
                    <a:pt x="10593" y="7998"/>
                  </a:cubicBezTo>
                  <a:cubicBezTo>
                    <a:pt x="10642" y="7906"/>
                    <a:pt x="10690" y="7810"/>
                    <a:pt x="10742" y="7706"/>
                  </a:cubicBezTo>
                  <a:cubicBezTo>
                    <a:pt x="10943" y="7286"/>
                    <a:pt x="11152" y="6744"/>
                    <a:pt x="11235" y="6080"/>
                  </a:cubicBezTo>
                  <a:cubicBezTo>
                    <a:pt x="11323" y="5419"/>
                    <a:pt x="11297" y="4646"/>
                    <a:pt x="11057" y="3842"/>
                  </a:cubicBezTo>
                  <a:cubicBezTo>
                    <a:pt x="10816" y="3038"/>
                    <a:pt x="10362" y="2203"/>
                    <a:pt x="9645" y="1522"/>
                  </a:cubicBezTo>
                  <a:cubicBezTo>
                    <a:pt x="9295" y="1171"/>
                    <a:pt x="8871" y="870"/>
                    <a:pt x="8409" y="626"/>
                  </a:cubicBezTo>
                  <a:cubicBezTo>
                    <a:pt x="7949" y="368"/>
                    <a:pt x="7425" y="197"/>
                    <a:pt x="6878" y="92"/>
                  </a:cubicBezTo>
                  <a:cubicBezTo>
                    <a:pt x="6568" y="31"/>
                    <a:pt x="6247" y="1"/>
                    <a:pt x="592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a:off x="7997564" y="2870459"/>
              <a:ext cx="149956" cy="166277"/>
            </a:xfrm>
            <a:custGeom>
              <a:avLst/>
              <a:gdLst/>
              <a:ahLst/>
              <a:cxnLst/>
              <a:rect l="l" t="t" r="r" b="b"/>
              <a:pathLst>
                <a:path w="3418" h="3790" extrusionOk="0">
                  <a:moveTo>
                    <a:pt x="0" y="0"/>
                  </a:moveTo>
                  <a:lnTo>
                    <a:pt x="192" y="927"/>
                  </a:lnTo>
                  <a:lnTo>
                    <a:pt x="385" y="1858"/>
                  </a:lnTo>
                  <a:lnTo>
                    <a:pt x="874" y="1420"/>
                  </a:lnTo>
                  <a:lnTo>
                    <a:pt x="2981" y="3790"/>
                  </a:lnTo>
                  <a:lnTo>
                    <a:pt x="3418" y="3401"/>
                  </a:lnTo>
                  <a:lnTo>
                    <a:pt x="1312" y="1032"/>
                  </a:lnTo>
                  <a:lnTo>
                    <a:pt x="1801" y="595"/>
                  </a:lnTo>
                  <a:lnTo>
                    <a:pt x="900" y="29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26"/>
          <p:cNvGrpSpPr/>
          <p:nvPr/>
        </p:nvGrpSpPr>
        <p:grpSpPr>
          <a:xfrm>
            <a:off x="7739700" y="1512500"/>
            <a:ext cx="1109728" cy="1002828"/>
            <a:chOff x="7739700" y="1512500"/>
            <a:chExt cx="1109728" cy="1002828"/>
          </a:xfrm>
        </p:grpSpPr>
        <p:sp>
          <p:nvSpPr>
            <p:cNvPr id="234" name="Google Shape;234;p26"/>
            <p:cNvSpPr/>
            <p:nvPr/>
          </p:nvSpPr>
          <p:spPr>
            <a:xfrm>
              <a:off x="7739700" y="1512500"/>
              <a:ext cx="1109728" cy="1002828"/>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26"/>
            <p:cNvGrpSpPr/>
            <p:nvPr/>
          </p:nvGrpSpPr>
          <p:grpSpPr>
            <a:xfrm>
              <a:off x="7808309" y="1610467"/>
              <a:ext cx="966993" cy="714803"/>
              <a:chOff x="7183784" y="1476167"/>
              <a:chExt cx="966993" cy="714803"/>
            </a:xfrm>
          </p:grpSpPr>
          <p:sp>
            <p:nvSpPr>
              <p:cNvPr id="236" name="Google Shape;236;p26"/>
              <p:cNvSpPr/>
              <p:nvPr/>
            </p:nvSpPr>
            <p:spPr>
              <a:xfrm>
                <a:off x="7393754" y="1862327"/>
                <a:ext cx="21541" cy="21322"/>
              </a:xfrm>
              <a:custGeom>
                <a:avLst/>
                <a:gdLst/>
                <a:ahLst/>
                <a:cxnLst/>
                <a:rect l="l" t="t" r="r" b="b"/>
                <a:pathLst>
                  <a:path w="491" h="486" extrusionOk="0">
                    <a:moveTo>
                      <a:pt x="245" y="1"/>
                    </a:moveTo>
                    <a:cubicBezTo>
                      <a:pt x="110" y="1"/>
                      <a:pt x="1" y="110"/>
                      <a:pt x="1" y="241"/>
                    </a:cubicBezTo>
                    <a:cubicBezTo>
                      <a:pt x="1" y="376"/>
                      <a:pt x="110" y="485"/>
                      <a:pt x="245" y="485"/>
                    </a:cubicBezTo>
                    <a:cubicBezTo>
                      <a:pt x="380" y="485"/>
                      <a:pt x="491" y="376"/>
                      <a:pt x="491" y="241"/>
                    </a:cubicBezTo>
                    <a:cubicBezTo>
                      <a:pt x="491" y="110"/>
                      <a:pt x="380" y="1"/>
                      <a:pt x="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7725074" y="1944762"/>
                <a:ext cx="58877" cy="216730"/>
              </a:xfrm>
              <a:custGeom>
                <a:avLst/>
                <a:gdLst/>
                <a:ahLst/>
                <a:cxnLst/>
                <a:rect l="l" t="t" r="r" b="b"/>
                <a:pathLst>
                  <a:path w="1342" h="4940" extrusionOk="0">
                    <a:moveTo>
                      <a:pt x="0" y="0"/>
                    </a:moveTo>
                    <a:lnTo>
                      <a:pt x="0" y="4939"/>
                    </a:lnTo>
                    <a:lnTo>
                      <a:pt x="1342" y="4939"/>
                    </a:lnTo>
                    <a:lnTo>
                      <a:pt x="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a:off x="7992132" y="1848727"/>
                <a:ext cx="59096" cy="312767"/>
              </a:xfrm>
              <a:custGeom>
                <a:avLst/>
                <a:gdLst/>
                <a:ahLst/>
                <a:cxnLst/>
                <a:rect l="l" t="t" r="r" b="b"/>
                <a:pathLst>
                  <a:path w="1347" h="7129" extrusionOk="0">
                    <a:moveTo>
                      <a:pt x="0" y="0"/>
                    </a:moveTo>
                    <a:lnTo>
                      <a:pt x="0" y="7128"/>
                    </a:lnTo>
                    <a:lnTo>
                      <a:pt x="1347" y="7128"/>
                    </a:lnTo>
                    <a:lnTo>
                      <a:pt x="1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7309959" y="1716409"/>
                <a:ext cx="59096" cy="445087"/>
              </a:xfrm>
              <a:custGeom>
                <a:avLst/>
                <a:gdLst/>
                <a:ahLst/>
                <a:cxnLst/>
                <a:rect l="l" t="t" r="r" b="b"/>
                <a:pathLst>
                  <a:path w="1347" h="10145" extrusionOk="0">
                    <a:moveTo>
                      <a:pt x="1" y="1"/>
                    </a:moveTo>
                    <a:lnTo>
                      <a:pt x="1" y="10144"/>
                    </a:lnTo>
                    <a:lnTo>
                      <a:pt x="1347" y="10144"/>
                    </a:lnTo>
                    <a:lnTo>
                      <a:pt x="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7450700" y="1848727"/>
                <a:ext cx="59096" cy="312767"/>
              </a:xfrm>
              <a:custGeom>
                <a:avLst/>
                <a:gdLst/>
                <a:ahLst/>
                <a:cxnLst/>
                <a:rect l="l" t="t" r="r" b="b"/>
                <a:pathLst>
                  <a:path w="1347" h="7129" extrusionOk="0">
                    <a:moveTo>
                      <a:pt x="0" y="0"/>
                    </a:moveTo>
                    <a:lnTo>
                      <a:pt x="0" y="7128"/>
                    </a:lnTo>
                    <a:lnTo>
                      <a:pt x="1347" y="7128"/>
                    </a:lnTo>
                    <a:lnTo>
                      <a:pt x="1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7577840" y="1680391"/>
                <a:ext cx="59052" cy="481106"/>
              </a:xfrm>
              <a:custGeom>
                <a:avLst/>
                <a:gdLst/>
                <a:ahLst/>
                <a:cxnLst/>
                <a:rect l="l" t="t" r="r" b="b"/>
                <a:pathLst>
                  <a:path w="1346" h="10966" extrusionOk="0">
                    <a:moveTo>
                      <a:pt x="0" y="1"/>
                    </a:moveTo>
                    <a:lnTo>
                      <a:pt x="0" y="10965"/>
                    </a:lnTo>
                    <a:lnTo>
                      <a:pt x="1346" y="10965"/>
                    </a:lnTo>
                    <a:lnTo>
                      <a:pt x="1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p:nvPr/>
            </p:nvSpPr>
            <p:spPr>
              <a:xfrm>
                <a:off x="7378618" y="1668677"/>
                <a:ext cx="59096" cy="492820"/>
              </a:xfrm>
              <a:custGeom>
                <a:avLst/>
                <a:gdLst/>
                <a:ahLst/>
                <a:cxnLst/>
                <a:rect l="l" t="t" r="r" b="b"/>
                <a:pathLst>
                  <a:path w="1347" h="11233" extrusionOk="0">
                    <a:moveTo>
                      <a:pt x="1" y="0"/>
                    </a:moveTo>
                    <a:lnTo>
                      <a:pt x="1" y="11232"/>
                    </a:lnTo>
                    <a:lnTo>
                      <a:pt x="1346" y="11232"/>
                    </a:lnTo>
                    <a:lnTo>
                      <a:pt x="13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6"/>
              <p:cNvSpPr/>
              <p:nvPr/>
            </p:nvSpPr>
            <p:spPr>
              <a:xfrm>
                <a:off x="7651457" y="1565534"/>
                <a:ext cx="58877" cy="595964"/>
              </a:xfrm>
              <a:custGeom>
                <a:avLst/>
                <a:gdLst/>
                <a:ahLst/>
                <a:cxnLst/>
                <a:rect l="l" t="t" r="r" b="b"/>
                <a:pathLst>
                  <a:path w="1342" h="13584" extrusionOk="0">
                    <a:moveTo>
                      <a:pt x="0" y="1"/>
                    </a:moveTo>
                    <a:lnTo>
                      <a:pt x="0" y="13583"/>
                    </a:lnTo>
                    <a:lnTo>
                      <a:pt x="1342" y="13583"/>
                    </a:lnTo>
                    <a:lnTo>
                      <a:pt x="13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6"/>
              <p:cNvSpPr/>
              <p:nvPr/>
            </p:nvSpPr>
            <p:spPr>
              <a:xfrm>
                <a:off x="7211248" y="2185793"/>
                <a:ext cx="939530" cy="5177"/>
              </a:xfrm>
              <a:custGeom>
                <a:avLst/>
                <a:gdLst/>
                <a:ahLst/>
                <a:cxnLst/>
                <a:rect l="l" t="t" r="r" b="b"/>
                <a:pathLst>
                  <a:path w="21415" h="118" extrusionOk="0">
                    <a:moveTo>
                      <a:pt x="10708" y="0"/>
                    </a:moveTo>
                    <a:cubicBezTo>
                      <a:pt x="4794" y="0"/>
                      <a:pt x="0" y="26"/>
                      <a:pt x="0" y="57"/>
                    </a:cubicBezTo>
                    <a:cubicBezTo>
                      <a:pt x="0" y="91"/>
                      <a:pt x="4794" y="118"/>
                      <a:pt x="10708" y="118"/>
                    </a:cubicBezTo>
                    <a:cubicBezTo>
                      <a:pt x="16620" y="118"/>
                      <a:pt x="21414" y="91"/>
                      <a:pt x="21414" y="57"/>
                    </a:cubicBezTo>
                    <a:cubicBezTo>
                      <a:pt x="21414" y="26"/>
                      <a:pt x="16620" y="0"/>
                      <a:pt x="10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6"/>
              <p:cNvSpPr/>
              <p:nvPr/>
            </p:nvSpPr>
            <p:spPr>
              <a:xfrm>
                <a:off x="7183784" y="2082256"/>
                <a:ext cx="36151" cy="11889"/>
              </a:xfrm>
              <a:custGeom>
                <a:avLst/>
                <a:gdLst/>
                <a:ahLst/>
                <a:cxnLst/>
                <a:rect l="l" t="t" r="r" b="b"/>
                <a:pathLst>
                  <a:path w="824" h="271" extrusionOk="0">
                    <a:moveTo>
                      <a:pt x="1" y="0"/>
                    </a:moveTo>
                    <a:lnTo>
                      <a:pt x="1" y="271"/>
                    </a:lnTo>
                    <a:lnTo>
                      <a:pt x="823" y="271"/>
                    </a:lnTo>
                    <a:lnTo>
                      <a:pt x="8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7183784" y="1923879"/>
                <a:ext cx="36151" cy="11933"/>
              </a:xfrm>
              <a:custGeom>
                <a:avLst/>
                <a:gdLst/>
                <a:ahLst/>
                <a:cxnLst/>
                <a:rect l="l" t="t" r="r" b="b"/>
                <a:pathLst>
                  <a:path w="824" h="272" extrusionOk="0">
                    <a:moveTo>
                      <a:pt x="1" y="0"/>
                    </a:moveTo>
                    <a:lnTo>
                      <a:pt x="1" y="272"/>
                    </a:lnTo>
                    <a:lnTo>
                      <a:pt x="823" y="272"/>
                    </a:lnTo>
                    <a:lnTo>
                      <a:pt x="8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7183784" y="1625902"/>
                <a:ext cx="36151" cy="11758"/>
              </a:xfrm>
              <a:custGeom>
                <a:avLst/>
                <a:gdLst/>
                <a:ahLst/>
                <a:cxnLst/>
                <a:rect l="l" t="t" r="r" b="b"/>
                <a:pathLst>
                  <a:path w="824" h="268" extrusionOk="0">
                    <a:moveTo>
                      <a:pt x="1" y="1"/>
                    </a:moveTo>
                    <a:lnTo>
                      <a:pt x="1" y="267"/>
                    </a:lnTo>
                    <a:lnTo>
                      <a:pt x="823" y="267"/>
                    </a:lnTo>
                    <a:lnTo>
                      <a:pt x="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a:off x="7183784" y="1476167"/>
                <a:ext cx="36151" cy="11758"/>
              </a:xfrm>
              <a:custGeom>
                <a:avLst/>
                <a:gdLst/>
                <a:ahLst/>
                <a:cxnLst/>
                <a:rect l="l" t="t" r="r" b="b"/>
                <a:pathLst>
                  <a:path w="824" h="268" extrusionOk="0">
                    <a:moveTo>
                      <a:pt x="1" y="1"/>
                    </a:moveTo>
                    <a:lnTo>
                      <a:pt x="1" y="267"/>
                    </a:lnTo>
                    <a:lnTo>
                      <a:pt x="823" y="267"/>
                    </a:lnTo>
                    <a:lnTo>
                      <a:pt x="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7185758" y="1774890"/>
                <a:ext cx="36063" cy="11933"/>
              </a:xfrm>
              <a:custGeom>
                <a:avLst/>
                <a:gdLst/>
                <a:ahLst/>
                <a:cxnLst/>
                <a:rect l="l" t="t" r="r" b="b"/>
                <a:pathLst>
                  <a:path w="822" h="272" extrusionOk="0">
                    <a:moveTo>
                      <a:pt x="0" y="1"/>
                    </a:moveTo>
                    <a:lnTo>
                      <a:pt x="0" y="272"/>
                    </a:lnTo>
                    <a:lnTo>
                      <a:pt x="821" y="272"/>
                    </a:lnTo>
                    <a:lnTo>
                      <a:pt x="8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a:off x="7851391" y="1716409"/>
                <a:ext cx="59096" cy="445087"/>
              </a:xfrm>
              <a:custGeom>
                <a:avLst/>
                <a:gdLst/>
                <a:ahLst/>
                <a:cxnLst/>
                <a:rect l="l" t="t" r="r" b="b"/>
                <a:pathLst>
                  <a:path w="1347" h="10145" extrusionOk="0">
                    <a:moveTo>
                      <a:pt x="1" y="1"/>
                    </a:moveTo>
                    <a:lnTo>
                      <a:pt x="1" y="10144"/>
                    </a:lnTo>
                    <a:lnTo>
                      <a:pt x="1347" y="10144"/>
                    </a:lnTo>
                    <a:lnTo>
                      <a:pt x="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a:off x="7920051" y="1668677"/>
                <a:ext cx="59096" cy="492820"/>
              </a:xfrm>
              <a:custGeom>
                <a:avLst/>
                <a:gdLst/>
                <a:ahLst/>
                <a:cxnLst/>
                <a:rect l="l" t="t" r="r" b="b"/>
                <a:pathLst>
                  <a:path w="1347" h="11233" extrusionOk="0">
                    <a:moveTo>
                      <a:pt x="1" y="0"/>
                    </a:moveTo>
                    <a:lnTo>
                      <a:pt x="1" y="11232"/>
                    </a:lnTo>
                    <a:lnTo>
                      <a:pt x="1346" y="11232"/>
                    </a:lnTo>
                    <a:lnTo>
                      <a:pt x="13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 name="Google Shape;252;p26"/>
          <p:cNvGrpSpPr/>
          <p:nvPr/>
        </p:nvGrpSpPr>
        <p:grpSpPr>
          <a:xfrm flipH="1">
            <a:off x="6415607" y="1911354"/>
            <a:ext cx="1520787" cy="2773390"/>
            <a:chOff x="-823767" y="1667843"/>
            <a:chExt cx="1580203" cy="2881743"/>
          </a:xfrm>
        </p:grpSpPr>
        <p:sp>
          <p:nvSpPr>
            <p:cNvPr id="253" name="Google Shape;253;p26"/>
            <p:cNvSpPr/>
            <p:nvPr/>
          </p:nvSpPr>
          <p:spPr>
            <a:xfrm>
              <a:off x="-216393" y="1767355"/>
              <a:ext cx="5288" cy="1517707"/>
            </a:xfrm>
            <a:custGeom>
              <a:avLst/>
              <a:gdLst/>
              <a:ahLst/>
              <a:cxnLst/>
              <a:rect l="l" t="t" r="r" b="b"/>
              <a:pathLst>
                <a:path w="116" h="33294" extrusionOk="0">
                  <a:moveTo>
                    <a:pt x="58" y="1"/>
                  </a:moveTo>
                  <a:cubicBezTo>
                    <a:pt x="27" y="1"/>
                    <a:pt x="1" y="7452"/>
                    <a:pt x="1" y="16647"/>
                  </a:cubicBezTo>
                  <a:cubicBezTo>
                    <a:pt x="1" y="25841"/>
                    <a:pt x="27" y="33293"/>
                    <a:pt x="58" y="33293"/>
                  </a:cubicBezTo>
                  <a:cubicBezTo>
                    <a:pt x="89" y="33293"/>
                    <a:pt x="115" y="25841"/>
                    <a:pt x="115" y="16647"/>
                  </a:cubicBezTo>
                  <a:cubicBezTo>
                    <a:pt x="115" y="7452"/>
                    <a:pt x="89" y="1"/>
                    <a:pt x="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253178" y="2086723"/>
              <a:ext cx="22382" cy="22337"/>
            </a:xfrm>
            <a:custGeom>
              <a:avLst/>
              <a:gdLst/>
              <a:ahLst/>
              <a:cxnLst/>
              <a:rect l="l" t="t" r="r" b="b"/>
              <a:pathLst>
                <a:path w="491" h="490" extrusionOk="0">
                  <a:moveTo>
                    <a:pt x="246" y="0"/>
                  </a:moveTo>
                  <a:cubicBezTo>
                    <a:pt x="109" y="0"/>
                    <a:pt x="0" y="109"/>
                    <a:pt x="0" y="245"/>
                  </a:cubicBezTo>
                  <a:cubicBezTo>
                    <a:pt x="0" y="381"/>
                    <a:pt x="109" y="490"/>
                    <a:pt x="246" y="490"/>
                  </a:cubicBezTo>
                  <a:cubicBezTo>
                    <a:pt x="381" y="490"/>
                    <a:pt x="490" y="381"/>
                    <a:pt x="490" y="245"/>
                  </a:cubicBezTo>
                  <a:cubicBezTo>
                    <a:pt x="490" y="109"/>
                    <a:pt x="381" y="0"/>
                    <a:pt x="2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224917" y="1767355"/>
              <a:ext cx="22337" cy="22382"/>
            </a:xfrm>
            <a:custGeom>
              <a:avLst/>
              <a:gdLst/>
              <a:ahLst/>
              <a:cxnLst/>
              <a:rect l="l" t="t" r="r" b="b"/>
              <a:pathLst>
                <a:path w="490" h="491" extrusionOk="0">
                  <a:moveTo>
                    <a:pt x="245" y="1"/>
                  </a:moveTo>
                  <a:cubicBezTo>
                    <a:pt x="109" y="1"/>
                    <a:pt x="0" y="110"/>
                    <a:pt x="0" y="245"/>
                  </a:cubicBezTo>
                  <a:cubicBezTo>
                    <a:pt x="0" y="381"/>
                    <a:pt x="109" y="491"/>
                    <a:pt x="245" y="491"/>
                  </a:cubicBezTo>
                  <a:cubicBezTo>
                    <a:pt x="381" y="491"/>
                    <a:pt x="490" y="381"/>
                    <a:pt x="490" y="245"/>
                  </a:cubicBezTo>
                  <a:cubicBezTo>
                    <a:pt x="490" y="110"/>
                    <a:pt x="381" y="1"/>
                    <a:pt x="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235675" y="4406176"/>
              <a:ext cx="327711" cy="143137"/>
            </a:xfrm>
            <a:custGeom>
              <a:avLst/>
              <a:gdLst/>
              <a:ahLst/>
              <a:cxnLst/>
              <a:rect l="l" t="t" r="r" b="b"/>
              <a:pathLst>
                <a:path w="7189" h="3140" extrusionOk="0">
                  <a:moveTo>
                    <a:pt x="3850" y="0"/>
                  </a:moveTo>
                  <a:lnTo>
                    <a:pt x="0" y="65"/>
                  </a:lnTo>
                  <a:lnTo>
                    <a:pt x="40" y="3077"/>
                  </a:lnTo>
                  <a:lnTo>
                    <a:pt x="280" y="3089"/>
                  </a:lnTo>
                  <a:cubicBezTo>
                    <a:pt x="798" y="3109"/>
                    <a:pt x="2100" y="3139"/>
                    <a:pt x="3379" y="3139"/>
                  </a:cubicBezTo>
                  <a:cubicBezTo>
                    <a:pt x="4722" y="3139"/>
                    <a:pt x="6040" y="3105"/>
                    <a:pt x="6402" y="2989"/>
                  </a:cubicBezTo>
                  <a:cubicBezTo>
                    <a:pt x="7189" y="2736"/>
                    <a:pt x="3903" y="2054"/>
                    <a:pt x="3903" y="2054"/>
                  </a:cubicBezTo>
                  <a:lnTo>
                    <a:pt x="38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a:off x="-235265" y="4494748"/>
              <a:ext cx="64366" cy="49505"/>
            </a:xfrm>
            <a:custGeom>
              <a:avLst/>
              <a:gdLst/>
              <a:ahLst/>
              <a:cxnLst/>
              <a:rect l="l" t="t" r="r" b="b"/>
              <a:pathLst>
                <a:path w="1412" h="1086" extrusionOk="0">
                  <a:moveTo>
                    <a:pt x="114" y="1"/>
                  </a:moveTo>
                  <a:cubicBezTo>
                    <a:pt x="77" y="1"/>
                    <a:pt x="39" y="2"/>
                    <a:pt x="0" y="6"/>
                  </a:cubicBezTo>
                  <a:lnTo>
                    <a:pt x="17" y="1085"/>
                  </a:lnTo>
                  <a:lnTo>
                    <a:pt x="1411" y="1085"/>
                  </a:lnTo>
                  <a:cubicBezTo>
                    <a:pt x="1350" y="762"/>
                    <a:pt x="1167" y="470"/>
                    <a:pt x="905" y="272"/>
                  </a:cubicBezTo>
                  <a:cubicBezTo>
                    <a:pt x="673" y="99"/>
                    <a:pt x="398" y="1"/>
                    <a:pt x="1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a:off x="-233897" y="4517540"/>
              <a:ext cx="301864" cy="32046"/>
            </a:xfrm>
            <a:custGeom>
              <a:avLst/>
              <a:gdLst/>
              <a:ahLst/>
              <a:cxnLst/>
              <a:rect l="l" t="t" r="r" b="b"/>
              <a:pathLst>
                <a:path w="6622" h="703" extrusionOk="0">
                  <a:moveTo>
                    <a:pt x="5472" y="0"/>
                  </a:moveTo>
                  <a:cubicBezTo>
                    <a:pt x="5245" y="13"/>
                    <a:pt x="5140" y="502"/>
                    <a:pt x="5140" y="502"/>
                  </a:cubicBezTo>
                  <a:lnTo>
                    <a:pt x="5" y="546"/>
                  </a:lnTo>
                  <a:lnTo>
                    <a:pt x="1" y="634"/>
                  </a:lnTo>
                  <a:cubicBezTo>
                    <a:pt x="680" y="681"/>
                    <a:pt x="1659" y="702"/>
                    <a:pt x="2652" y="702"/>
                  </a:cubicBezTo>
                  <a:cubicBezTo>
                    <a:pt x="4500" y="702"/>
                    <a:pt x="6395" y="627"/>
                    <a:pt x="6486" y="502"/>
                  </a:cubicBezTo>
                  <a:cubicBezTo>
                    <a:pt x="6621" y="310"/>
                    <a:pt x="5472" y="0"/>
                    <a:pt x="54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a:off x="-236450" y="4537415"/>
              <a:ext cx="298217" cy="7020"/>
            </a:xfrm>
            <a:custGeom>
              <a:avLst/>
              <a:gdLst/>
              <a:ahLst/>
              <a:cxnLst/>
              <a:rect l="l" t="t" r="r" b="b"/>
              <a:pathLst>
                <a:path w="6542" h="154" extrusionOk="0">
                  <a:moveTo>
                    <a:pt x="6472" y="0"/>
                  </a:moveTo>
                  <a:cubicBezTo>
                    <a:pt x="6415" y="6"/>
                    <a:pt x="6354" y="6"/>
                    <a:pt x="6284" y="10"/>
                  </a:cubicBezTo>
                  <a:cubicBezTo>
                    <a:pt x="6092" y="14"/>
                    <a:pt x="5860" y="22"/>
                    <a:pt x="5580" y="36"/>
                  </a:cubicBezTo>
                  <a:cubicBezTo>
                    <a:pt x="4991" y="58"/>
                    <a:pt x="4174" y="84"/>
                    <a:pt x="3268" y="97"/>
                  </a:cubicBezTo>
                  <a:cubicBezTo>
                    <a:pt x="2590" y="107"/>
                    <a:pt x="1959" y="112"/>
                    <a:pt x="1434" y="112"/>
                  </a:cubicBezTo>
                  <a:cubicBezTo>
                    <a:pt x="1263" y="112"/>
                    <a:pt x="1103" y="112"/>
                    <a:pt x="957" y="110"/>
                  </a:cubicBezTo>
                  <a:cubicBezTo>
                    <a:pt x="682" y="110"/>
                    <a:pt x="450" y="105"/>
                    <a:pt x="257" y="105"/>
                  </a:cubicBezTo>
                  <a:lnTo>
                    <a:pt x="65" y="105"/>
                  </a:lnTo>
                  <a:cubicBezTo>
                    <a:pt x="21" y="105"/>
                    <a:pt x="0" y="110"/>
                    <a:pt x="0" y="110"/>
                  </a:cubicBezTo>
                  <a:cubicBezTo>
                    <a:pt x="0" y="110"/>
                    <a:pt x="21" y="115"/>
                    <a:pt x="65" y="115"/>
                  </a:cubicBezTo>
                  <a:cubicBezTo>
                    <a:pt x="122" y="119"/>
                    <a:pt x="188" y="123"/>
                    <a:pt x="257" y="123"/>
                  </a:cubicBezTo>
                  <a:cubicBezTo>
                    <a:pt x="450" y="127"/>
                    <a:pt x="682" y="137"/>
                    <a:pt x="957" y="145"/>
                  </a:cubicBezTo>
                  <a:cubicBezTo>
                    <a:pt x="1283" y="150"/>
                    <a:pt x="1676" y="153"/>
                    <a:pt x="2114" y="153"/>
                  </a:cubicBezTo>
                  <a:cubicBezTo>
                    <a:pt x="2474" y="153"/>
                    <a:pt x="2864" y="151"/>
                    <a:pt x="3273" y="145"/>
                  </a:cubicBezTo>
                  <a:cubicBezTo>
                    <a:pt x="4174" y="127"/>
                    <a:pt x="4991" y="97"/>
                    <a:pt x="5585" y="66"/>
                  </a:cubicBezTo>
                  <a:cubicBezTo>
                    <a:pt x="5860" y="49"/>
                    <a:pt x="6092" y="36"/>
                    <a:pt x="6284" y="27"/>
                  </a:cubicBezTo>
                  <a:cubicBezTo>
                    <a:pt x="6354" y="18"/>
                    <a:pt x="6415" y="14"/>
                    <a:pt x="6472" y="10"/>
                  </a:cubicBezTo>
                  <a:cubicBezTo>
                    <a:pt x="6516" y="10"/>
                    <a:pt x="6542" y="6"/>
                    <a:pt x="6542" y="6"/>
                  </a:cubicBezTo>
                  <a:cubicBezTo>
                    <a:pt x="6542" y="0"/>
                    <a:pt x="6516" y="0"/>
                    <a:pt x="647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a:off x="-730" y="4515443"/>
              <a:ext cx="17915" cy="27807"/>
            </a:xfrm>
            <a:custGeom>
              <a:avLst/>
              <a:gdLst/>
              <a:ahLst/>
              <a:cxnLst/>
              <a:rect l="l" t="t" r="r" b="b"/>
              <a:pathLst>
                <a:path w="393" h="610" extrusionOk="0">
                  <a:moveTo>
                    <a:pt x="380" y="1"/>
                  </a:moveTo>
                  <a:cubicBezTo>
                    <a:pt x="356" y="1"/>
                    <a:pt x="209" y="76"/>
                    <a:pt x="108" y="252"/>
                  </a:cubicBezTo>
                  <a:cubicBezTo>
                    <a:pt x="0" y="428"/>
                    <a:pt x="11" y="609"/>
                    <a:pt x="25" y="609"/>
                  </a:cubicBezTo>
                  <a:cubicBezTo>
                    <a:pt x="25" y="609"/>
                    <a:pt x="25" y="609"/>
                    <a:pt x="25" y="609"/>
                  </a:cubicBezTo>
                  <a:cubicBezTo>
                    <a:pt x="38" y="609"/>
                    <a:pt x="47" y="444"/>
                    <a:pt x="147" y="273"/>
                  </a:cubicBezTo>
                  <a:cubicBezTo>
                    <a:pt x="248" y="98"/>
                    <a:pt x="392" y="10"/>
                    <a:pt x="383" y="2"/>
                  </a:cubicBezTo>
                  <a:cubicBezTo>
                    <a:pt x="383" y="1"/>
                    <a:pt x="381" y="1"/>
                    <a:pt x="3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a:off x="-52378" y="4502953"/>
              <a:ext cx="9983" cy="14815"/>
            </a:xfrm>
            <a:custGeom>
              <a:avLst/>
              <a:gdLst/>
              <a:ahLst/>
              <a:cxnLst/>
              <a:rect l="l" t="t" r="r" b="b"/>
              <a:pathLst>
                <a:path w="219" h="325" extrusionOk="0">
                  <a:moveTo>
                    <a:pt x="204" y="1"/>
                  </a:moveTo>
                  <a:cubicBezTo>
                    <a:pt x="192" y="1"/>
                    <a:pt x="142" y="65"/>
                    <a:pt x="87" y="153"/>
                  </a:cubicBezTo>
                  <a:cubicBezTo>
                    <a:pt x="35" y="241"/>
                    <a:pt x="0" y="320"/>
                    <a:pt x="9" y="324"/>
                  </a:cubicBezTo>
                  <a:cubicBezTo>
                    <a:pt x="9" y="325"/>
                    <a:pt x="10" y="325"/>
                    <a:pt x="11" y="325"/>
                  </a:cubicBezTo>
                  <a:cubicBezTo>
                    <a:pt x="27" y="325"/>
                    <a:pt x="77" y="262"/>
                    <a:pt x="126" y="175"/>
                  </a:cubicBezTo>
                  <a:cubicBezTo>
                    <a:pt x="184" y="88"/>
                    <a:pt x="218" y="10"/>
                    <a:pt x="205" y="1"/>
                  </a:cubicBezTo>
                  <a:cubicBezTo>
                    <a:pt x="204" y="1"/>
                    <a:pt x="204" y="1"/>
                    <a:pt x="20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a:off x="-66737" y="4500492"/>
              <a:ext cx="11579" cy="10165"/>
            </a:xfrm>
            <a:custGeom>
              <a:avLst/>
              <a:gdLst/>
              <a:ahLst/>
              <a:cxnLst/>
              <a:rect l="l" t="t" r="r" b="b"/>
              <a:pathLst>
                <a:path w="254" h="223" extrusionOk="0">
                  <a:moveTo>
                    <a:pt x="240" y="0"/>
                  </a:moveTo>
                  <a:cubicBezTo>
                    <a:pt x="221" y="0"/>
                    <a:pt x="167" y="41"/>
                    <a:pt x="114" y="94"/>
                  </a:cubicBezTo>
                  <a:cubicBezTo>
                    <a:pt x="48" y="155"/>
                    <a:pt x="1" y="213"/>
                    <a:pt x="9" y="221"/>
                  </a:cubicBezTo>
                  <a:cubicBezTo>
                    <a:pt x="10" y="222"/>
                    <a:pt x="11" y="222"/>
                    <a:pt x="13" y="222"/>
                  </a:cubicBezTo>
                  <a:cubicBezTo>
                    <a:pt x="29" y="222"/>
                    <a:pt x="85" y="185"/>
                    <a:pt x="144" y="129"/>
                  </a:cubicBezTo>
                  <a:cubicBezTo>
                    <a:pt x="210" y="68"/>
                    <a:pt x="253" y="11"/>
                    <a:pt x="245" y="3"/>
                  </a:cubicBezTo>
                  <a:cubicBezTo>
                    <a:pt x="244" y="1"/>
                    <a:pt x="242" y="0"/>
                    <a:pt x="24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6"/>
            <p:cNvSpPr/>
            <p:nvPr/>
          </p:nvSpPr>
          <p:spPr>
            <a:xfrm>
              <a:off x="-75718" y="4492970"/>
              <a:ext cx="18599" cy="2279"/>
            </a:xfrm>
            <a:custGeom>
              <a:avLst/>
              <a:gdLst/>
              <a:ahLst/>
              <a:cxnLst/>
              <a:rect l="l" t="t" r="r" b="b"/>
              <a:pathLst>
                <a:path w="408" h="50" extrusionOk="0">
                  <a:moveTo>
                    <a:pt x="206" y="1"/>
                  </a:moveTo>
                  <a:cubicBezTo>
                    <a:pt x="93" y="1"/>
                    <a:pt x="0" y="10"/>
                    <a:pt x="0" y="23"/>
                  </a:cubicBezTo>
                  <a:cubicBezTo>
                    <a:pt x="5" y="37"/>
                    <a:pt x="93" y="49"/>
                    <a:pt x="206" y="49"/>
                  </a:cubicBezTo>
                  <a:cubicBezTo>
                    <a:pt x="315" y="45"/>
                    <a:pt x="407" y="37"/>
                    <a:pt x="407" y="23"/>
                  </a:cubicBezTo>
                  <a:cubicBezTo>
                    <a:pt x="407" y="10"/>
                    <a:pt x="315" y="1"/>
                    <a:pt x="20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6"/>
            <p:cNvSpPr/>
            <p:nvPr/>
          </p:nvSpPr>
          <p:spPr>
            <a:xfrm>
              <a:off x="-79136" y="4482258"/>
              <a:ext cx="21197" cy="3100"/>
            </a:xfrm>
            <a:custGeom>
              <a:avLst/>
              <a:gdLst/>
              <a:ahLst/>
              <a:cxnLst/>
              <a:rect l="l" t="t" r="r" b="b"/>
              <a:pathLst>
                <a:path w="465" h="68" extrusionOk="0">
                  <a:moveTo>
                    <a:pt x="21" y="0"/>
                  </a:moveTo>
                  <a:cubicBezTo>
                    <a:pt x="12" y="0"/>
                    <a:pt x="6" y="1"/>
                    <a:pt x="5" y="4"/>
                  </a:cubicBezTo>
                  <a:cubicBezTo>
                    <a:pt x="1" y="18"/>
                    <a:pt x="102" y="57"/>
                    <a:pt x="233" y="66"/>
                  </a:cubicBezTo>
                  <a:cubicBezTo>
                    <a:pt x="248" y="67"/>
                    <a:pt x="263" y="68"/>
                    <a:pt x="278" y="68"/>
                  </a:cubicBezTo>
                  <a:cubicBezTo>
                    <a:pt x="386" y="68"/>
                    <a:pt x="464" y="42"/>
                    <a:pt x="460" y="30"/>
                  </a:cubicBezTo>
                  <a:cubicBezTo>
                    <a:pt x="460" y="18"/>
                    <a:pt x="360" y="26"/>
                    <a:pt x="233" y="18"/>
                  </a:cubicBezTo>
                  <a:cubicBezTo>
                    <a:pt x="137" y="15"/>
                    <a:pt x="55"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p:nvPr/>
          </p:nvSpPr>
          <p:spPr>
            <a:xfrm>
              <a:off x="-46224" y="4486178"/>
              <a:ext cx="33323" cy="19237"/>
            </a:xfrm>
            <a:custGeom>
              <a:avLst/>
              <a:gdLst/>
              <a:ahLst/>
              <a:cxnLst/>
              <a:rect l="l" t="t" r="r" b="b"/>
              <a:pathLst>
                <a:path w="731" h="422" extrusionOk="0">
                  <a:moveTo>
                    <a:pt x="495" y="46"/>
                  </a:moveTo>
                  <a:cubicBezTo>
                    <a:pt x="551" y="46"/>
                    <a:pt x="607" y="57"/>
                    <a:pt x="652" y="85"/>
                  </a:cubicBezTo>
                  <a:cubicBezTo>
                    <a:pt x="691" y="111"/>
                    <a:pt x="678" y="159"/>
                    <a:pt x="634" y="186"/>
                  </a:cubicBezTo>
                  <a:cubicBezTo>
                    <a:pt x="594" y="212"/>
                    <a:pt x="542" y="229"/>
                    <a:pt x="495" y="246"/>
                  </a:cubicBezTo>
                  <a:cubicBezTo>
                    <a:pt x="402" y="281"/>
                    <a:pt x="315" y="303"/>
                    <a:pt x="241" y="317"/>
                  </a:cubicBezTo>
                  <a:cubicBezTo>
                    <a:pt x="166" y="332"/>
                    <a:pt x="106" y="340"/>
                    <a:pt x="65" y="344"/>
                  </a:cubicBezTo>
                  <a:lnTo>
                    <a:pt x="65" y="344"/>
                  </a:lnTo>
                  <a:cubicBezTo>
                    <a:pt x="80" y="307"/>
                    <a:pt x="104" y="258"/>
                    <a:pt x="144" y="207"/>
                  </a:cubicBezTo>
                  <a:cubicBezTo>
                    <a:pt x="192" y="150"/>
                    <a:pt x="263" y="98"/>
                    <a:pt x="354" y="67"/>
                  </a:cubicBezTo>
                  <a:cubicBezTo>
                    <a:pt x="395" y="55"/>
                    <a:pt x="445" y="46"/>
                    <a:pt x="495" y="46"/>
                  </a:cubicBezTo>
                  <a:close/>
                  <a:moveTo>
                    <a:pt x="490" y="0"/>
                  </a:moveTo>
                  <a:cubicBezTo>
                    <a:pt x="326" y="0"/>
                    <a:pt x="183" y="97"/>
                    <a:pt x="122" y="190"/>
                  </a:cubicBezTo>
                  <a:cubicBezTo>
                    <a:pt x="78" y="247"/>
                    <a:pt x="56" y="303"/>
                    <a:pt x="46" y="347"/>
                  </a:cubicBezTo>
                  <a:lnTo>
                    <a:pt x="46" y="347"/>
                  </a:lnTo>
                  <a:cubicBezTo>
                    <a:pt x="16" y="350"/>
                    <a:pt x="1" y="352"/>
                    <a:pt x="1" y="356"/>
                  </a:cubicBezTo>
                  <a:cubicBezTo>
                    <a:pt x="1" y="357"/>
                    <a:pt x="15" y="360"/>
                    <a:pt x="43" y="361"/>
                  </a:cubicBezTo>
                  <a:lnTo>
                    <a:pt x="43" y="361"/>
                  </a:lnTo>
                  <a:cubicBezTo>
                    <a:pt x="35" y="401"/>
                    <a:pt x="35" y="422"/>
                    <a:pt x="35" y="422"/>
                  </a:cubicBezTo>
                  <a:cubicBezTo>
                    <a:pt x="35" y="422"/>
                    <a:pt x="36" y="422"/>
                    <a:pt x="36" y="422"/>
                  </a:cubicBezTo>
                  <a:cubicBezTo>
                    <a:pt x="40" y="422"/>
                    <a:pt x="44" y="399"/>
                    <a:pt x="58" y="362"/>
                  </a:cubicBezTo>
                  <a:lnTo>
                    <a:pt x="58" y="362"/>
                  </a:lnTo>
                  <a:cubicBezTo>
                    <a:pt x="65" y="362"/>
                    <a:pt x="72" y="362"/>
                    <a:pt x="80" y="362"/>
                  </a:cubicBezTo>
                  <a:cubicBezTo>
                    <a:pt x="121" y="362"/>
                    <a:pt x="177" y="359"/>
                    <a:pt x="245" y="351"/>
                  </a:cubicBezTo>
                  <a:cubicBezTo>
                    <a:pt x="324" y="338"/>
                    <a:pt x="411" y="321"/>
                    <a:pt x="507" y="285"/>
                  </a:cubicBezTo>
                  <a:cubicBezTo>
                    <a:pt x="555" y="269"/>
                    <a:pt x="608" y="255"/>
                    <a:pt x="660" y="224"/>
                  </a:cubicBezTo>
                  <a:cubicBezTo>
                    <a:pt x="682" y="207"/>
                    <a:pt x="709" y="180"/>
                    <a:pt x="717" y="146"/>
                  </a:cubicBezTo>
                  <a:cubicBezTo>
                    <a:pt x="731" y="107"/>
                    <a:pt x="709" y="67"/>
                    <a:pt x="678" y="45"/>
                  </a:cubicBezTo>
                  <a:cubicBezTo>
                    <a:pt x="614" y="13"/>
                    <a:pt x="551" y="0"/>
                    <a:pt x="49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6"/>
            <p:cNvSpPr/>
            <p:nvPr/>
          </p:nvSpPr>
          <p:spPr>
            <a:xfrm>
              <a:off x="-58806" y="4481209"/>
              <a:ext cx="17231" cy="21835"/>
            </a:xfrm>
            <a:custGeom>
              <a:avLst/>
              <a:gdLst/>
              <a:ahLst/>
              <a:cxnLst/>
              <a:rect l="l" t="t" r="r" b="b"/>
              <a:pathLst>
                <a:path w="378" h="479" extrusionOk="0">
                  <a:moveTo>
                    <a:pt x="100" y="0"/>
                  </a:moveTo>
                  <a:cubicBezTo>
                    <a:pt x="94" y="0"/>
                    <a:pt x="89" y="1"/>
                    <a:pt x="84" y="1"/>
                  </a:cubicBezTo>
                  <a:cubicBezTo>
                    <a:pt x="27" y="10"/>
                    <a:pt x="1" y="75"/>
                    <a:pt x="10" y="115"/>
                  </a:cubicBezTo>
                  <a:cubicBezTo>
                    <a:pt x="19" y="158"/>
                    <a:pt x="36" y="198"/>
                    <a:pt x="53" y="224"/>
                  </a:cubicBezTo>
                  <a:cubicBezTo>
                    <a:pt x="93" y="289"/>
                    <a:pt x="136" y="338"/>
                    <a:pt x="176" y="373"/>
                  </a:cubicBezTo>
                  <a:cubicBezTo>
                    <a:pt x="249" y="442"/>
                    <a:pt x="307" y="474"/>
                    <a:pt x="318" y="474"/>
                  </a:cubicBezTo>
                  <a:cubicBezTo>
                    <a:pt x="319" y="474"/>
                    <a:pt x="319" y="473"/>
                    <a:pt x="320" y="473"/>
                  </a:cubicBezTo>
                  <a:cubicBezTo>
                    <a:pt x="325" y="465"/>
                    <a:pt x="267" y="430"/>
                    <a:pt x="198" y="351"/>
                  </a:cubicBezTo>
                  <a:cubicBezTo>
                    <a:pt x="162" y="311"/>
                    <a:pt x="128" y="263"/>
                    <a:pt x="93" y="202"/>
                  </a:cubicBezTo>
                  <a:cubicBezTo>
                    <a:pt x="57" y="154"/>
                    <a:pt x="31" y="59"/>
                    <a:pt x="93" y="45"/>
                  </a:cubicBezTo>
                  <a:cubicBezTo>
                    <a:pt x="95" y="45"/>
                    <a:pt x="97" y="45"/>
                    <a:pt x="99" y="45"/>
                  </a:cubicBezTo>
                  <a:cubicBezTo>
                    <a:pt x="162" y="45"/>
                    <a:pt x="221" y="103"/>
                    <a:pt x="259" y="150"/>
                  </a:cubicBezTo>
                  <a:cubicBezTo>
                    <a:pt x="299" y="202"/>
                    <a:pt x="320" y="259"/>
                    <a:pt x="333" y="307"/>
                  </a:cubicBezTo>
                  <a:cubicBezTo>
                    <a:pt x="355" y="408"/>
                    <a:pt x="333" y="473"/>
                    <a:pt x="337" y="478"/>
                  </a:cubicBezTo>
                  <a:cubicBezTo>
                    <a:pt x="342" y="478"/>
                    <a:pt x="377" y="416"/>
                    <a:pt x="364" y="303"/>
                  </a:cubicBezTo>
                  <a:cubicBezTo>
                    <a:pt x="359" y="251"/>
                    <a:pt x="337" y="185"/>
                    <a:pt x="293" y="124"/>
                  </a:cubicBezTo>
                  <a:cubicBezTo>
                    <a:pt x="252" y="74"/>
                    <a:pt x="199" y="0"/>
                    <a:pt x="1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a:off x="-233670" y="4492924"/>
              <a:ext cx="63363" cy="49916"/>
            </a:xfrm>
            <a:custGeom>
              <a:avLst/>
              <a:gdLst/>
              <a:ahLst/>
              <a:cxnLst/>
              <a:rect l="l" t="t" r="r" b="b"/>
              <a:pathLst>
                <a:path w="1390" h="1095" extrusionOk="0">
                  <a:moveTo>
                    <a:pt x="220" y="0"/>
                  </a:moveTo>
                  <a:cubicBezTo>
                    <a:pt x="161" y="0"/>
                    <a:pt x="113" y="4"/>
                    <a:pt x="75" y="11"/>
                  </a:cubicBezTo>
                  <a:cubicBezTo>
                    <a:pt x="26" y="20"/>
                    <a:pt x="0" y="28"/>
                    <a:pt x="0" y="32"/>
                  </a:cubicBezTo>
                  <a:cubicBezTo>
                    <a:pt x="0" y="34"/>
                    <a:pt x="4" y="35"/>
                    <a:pt x="12" y="35"/>
                  </a:cubicBezTo>
                  <a:cubicBezTo>
                    <a:pt x="32" y="35"/>
                    <a:pt x="77" y="30"/>
                    <a:pt x="142" y="30"/>
                  </a:cubicBezTo>
                  <a:cubicBezTo>
                    <a:pt x="182" y="30"/>
                    <a:pt x="230" y="32"/>
                    <a:pt x="284" y="38"/>
                  </a:cubicBezTo>
                  <a:cubicBezTo>
                    <a:pt x="458" y="50"/>
                    <a:pt x="700" y="121"/>
                    <a:pt x="909" y="282"/>
                  </a:cubicBezTo>
                  <a:cubicBezTo>
                    <a:pt x="1123" y="444"/>
                    <a:pt x="1250" y="662"/>
                    <a:pt x="1307" y="824"/>
                  </a:cubicBezTo>
                  <a:cubicBezTo>
                    <a:pt x="1367" y="983"/>
                    <a:pt x="1376" y="1095"/>
                    <a:pt x="1385" y="1095"/>
                  </a:cubicBezTo>
                  <a:cubicBezTo>
                    <a:pt x="1385" y="1095"/>
                    <a:pt x="1385" y="1095"/>
                    <a:pt x="1386" y="1095"/>
                  </a:cubicBezTo>
                  <a:cubicBezTo>
                    <a:pt x="1390" y="1095"/>
                    <a:pt x="1390" y="1069"/>
                    <a:pt x="1386" y="1020"/>
                  </a:cubicBezTo>
                  <a:cubicBezTo>
                    <a:pt x="1381" y="968"/>
                    <a:pt x="1368" y="898"/>
                    <a:pt x="1337" y="811"/>
                  </a:cubicBezTo>
                  <a:cubicBezTo>
                    <a:pt x="1285" y="641"/>
                    <a:pt x="1158" y="413"/>
                    <a:pt x="940" y="242"/>
                  </a:cubicBezTo>
                  <a:cubicBezTo>
                    <a:pt x="716" y="76"/>
                    <a:pt x="468" y="11"/>
                    <a:pt x="289" y="2"/>
                  </a:cubicBezTo>
                  <a:cubicBezTo>
                    <a:pt x="264" y="1"/>
                    <a:pt x="242" y="0"/>
                    <a:pt x="2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217760" y="4420900"/>
              <a:ext cx="2416" cy="72115"/>
            </a:xfrm>
            <a:custGeom>
              <a:avLst/>
              <a:gdLst/>
              <a:ahLst/>
              <a:cxnLst/>
              <a:rect l="l" t="t" r="r" b="b"/>
              <a:pathLst>
                <a:path w="53" h="1582" extrusionOk="0">
                  <a:moveTo>
                    <a:pt x="22" y="0"/>
                  </a:moveTo>
                  <a:cubicBezTo>
                    <a:pt x="10" y="0"/>
                    <a:pt x="0" y="354"/>
                    <a:pt x="5" y="791"/>
                  </a:cubicBezTo>
                  <a:cubicBezTo>
                    <a:pt x="5" y="1229"/>
                    <a:pt x="18" y="1582"/>
                    <a:pt x="31" y="1582"/>
                  </a:cubicBezTo>
                  <a:cubicBezTo>
                    <a:pt x="44" y="1582"/>
                    <a:pt x="53" y="1229"/>
                    <a:pt x="49" y="791"/>
                  </a:cubicBezTo>
                  <a:cubicBezTo>
                    <a:pt x="49" y="354"/>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6"/>
            <p:cNvSpPr/>
            <p:nvPr/>
          </p:nvSpPr>
          <p:spPr>
            <a:xfrm>
              <a:off x="-148426" y="4525837"/>
              <a:ext cx="51420" cy="2690"/>
            </a:xfrm>
            <a:custGeom>
              <a:avLst/>
              <a:gdLst/>
              <a:ahLst/>
              <a:cxnLst/>
              <a:rect l="l" t="t" r="r" b="b"/>
              <a:pathLst>
                <a:path w="1128" h="59" extrusionOk="0">
                  <a:moveTo>
                    <a:pt x="1075" y="1"/>
                  </a:moveTo>
                  <a:cubicBezTo>
                    <a:pt x="986" y="1"/>
                    <a:pt x="792" y="11"/>
                    <a:pt x="564" y="14"/>
                  </a:cubicBezTo>
                  <a:cubicBezTo>
                    <a:pt x="357" y="14"/>
                    <a:pt x="176" y="9"/>
                    <a:pt x="77" y="9"/>
                  </a:cubicBezTo>
                  <a:cubicBezTo>
                    <a:pt x="28" y="9"/>
                    <a:pt x="0" y="10"/>
                    <a:pt x="0" y="14"/>
                  </a:cubicBezTo>
                  <a:cubicBezTo>
                    <a:pt x="0" y="23"/>
                    <a:pt x="225" y="59"/>
                    <a:pt x="517" y="59"/>
                  </a:cubicBezTo>
                  <a:cubicBezTo>
                    <a:pt x="533" y="59"/>
                    <a:pt x="548" y="58"/>
                    <a:pt x="564" y="58"/>
                  </a:cubicBezTo>
                  <a:cubicBezTo>
                    <a:pt x="879" y="58"/>
                    <a:pt x="1128" y="14"/>
                    <a:pt x="1128" y="6"/>
                  </a:cubicBezTo>
                  <a:cubicBezTo>
                    <a:pt x="1127" y="2"/>
                    <a:pt x="1108" y="1"/>
                    <a:pt x="107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a:off x="-183298" y="4526840"/>
              <a:ext cx="6017" cy="10029"/>
            </a:xfrm>
            <a:custGeom>
              <a:avLst/>
              <a:gdLst/>
              <a:ahLst/>
              <a:cxnLst/>
              <a:rect l="l" t="t" r="r" b="b"/>
              <a:pathLst>
                <a:path w="132" h="220" extrusionOk="0">
                  <a:moveTo>
                    <a:pt x="13" y="0"/>
                  </a:moveTo>
                  <a:cubicBezTo>
                    <a:pt x="11" y="0"/>
                    <a:pt x="10" y="1"/>
                    <a:pt x="9" y="2"/>
                  </a:cubicBezTo>
                  <a:cubicBezTo>
                    <a:pt x="1" y="14"/>
                    <a:pt x="31" y="54"/>
                    <a:pt x="57" y="115"/>
                  </a:cubicBezTo>
                  <a:cubicBezTo>
                    <a:pt x="88" y="172"/>
                    <a:pt x="101" y="220"/>
                    <a:pt x="114" y="220"/>
                  </a:cubicBezTo>
                  <a:cubicBezTo>
                    <a:pt x="127" y="220"/>
                    <a:pt x="132" y="159"/>
                    <a:pt x="101" y="93"/>
                  </a:cubicBezTo>
                  <a:cubicBezTo>
                    <a:pt x="74" y="35"/>
                    <a:pt x="29" y="0"/>
                    <a:pt x="1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196427" y="4510839"/>
              <a:ext cx="7385" cy="6792"/>
            </a:xfrm>
            <a:custGeom>
              <a:avLst/>
              <a:gdLst/>
              <a:ahLst/>
              <a:cxnLst/>
              <a:rect l="l" t="t" r="r" b="b"/>
              <a:pathLst>
                <a:path w="162" h="149" extrusionOk="0">
                  <a:moveTo>
                    <a:pt x="13" y="1"/>
                  </a:moveTo>
                  <a:cubicBezTo>
                    <a:pt x="11" y="1"/>
                    <a:pt x="10" y="1"/>
                    <a:pt x="9" y="2"/>
                  </a:cubicBezTo>
                  <a:cubicBezTo>
                    <a:pt x="0" y="16"/>
                    <a:pt x="22" y="55"/>
                    <a:pt x="66" y="95"/>
                  </a:cubicBezTo>
                  <a:cubicBezTo>
                    <a:pt x="99" y="128"/>
                    <a:pt x="134" y="149"/>
                    <a:pt x="148" y="149"/>
                  </a:cubicBezTo>
                  <a:cubicBezTo>
                    <a:pt x="150" y="149"/>
                    <a:pt x="152" y="148"/>
                    <a:pt x="153" y="147"/>
                  </a:cubicBezTo>
                  <a:cubicBezTo>
                    <a:pt x="162" y="138"/>
                    <a:pt x="140" y="99"/>
                    <a:pt x="97" y="59"/>
                  </a:cubicBezTo>
                  <a:cubicBezTo>
                    <a:pt x="62" y="25"/>
                    <a:pt x="28" y="1"/>
                    <a:pt x="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a:off x="-214889" y="4502953"/>
              <a:ext cx="10485" cy="4285"/>
            </a:xfrm>
            <a:custGeom>
              <a:avLst/>
              <a:gdLst/>
              <a:ahLst/>
              <a:cxnLst/>
              <a:rect l="l" t="t" r="r" b="b"/>
              <a:pathLst>
                <a:path w="230" h="94" extrusionOk="0">
                  <a:moveTo>
                    <a:pt x="68" y="0"/>
                  </a:moveTo>
                  <a:cubicBezTo>
                    <a:pt x="27" y="0"/>
                    <a:pt x="1" y="13"/>
                    <a:pt x="3" y="22"/>
                  </a:cubicBezTo>
                  <a:cubicBezTo>
                    <a:pt x="8" y="36"/>
                    <a:pt x="56" y="36"/>
                    <a:pt x="113" y="54"/>
                  </a:cubicBezTo>
                  <a:cubicBezTo>
                    <a:pt x="162" y="68"/>
                    <a:pt x="203" y="94"/>
                    <a:pt x="217" y="94"/>
                  </a:cubicBezTo>
                  <a:cubicBezTo>
                    <a:pt x="219" y="94"/>
                    <a:pt x="221" y="93"/>
                    <a:pt x="222" y="92"/>
                  </a:cubicBezTo>
                  <a:cubicBezTo>
                    <a:pt x="230" y="84"/>
                    <a:pt x="200" y="32"/>
                    <a:pt x="130" y="10"/>
                  </a:cubicBezTo>
                  <a:cubicBezTo>
                    <a:pt x="107" y="3"/>
                    <a:pt x="86" y="0"/>
                    <a:pt x="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a:off x="-228336" y="4500309"/>
              <a:ext cx="5835" cy="2781"/>
            </a:xfrm>
            <a:custGeom>
              <a:avLst/>
              <a:gdLst/>
              <a:ahLst/>
              <a:cxnLst/>
              <a:rect l="l" t="t" r="r" b="b"/>
              <a:pathLst>
                <a:path w="128" h="61" extrusionOk="0">
                  <a:moveTo>
                    <a:pt x="28" y="1"/>
                  </a:moveTo>
                  <a:cubicBezTo>
                    <a:pt x="17" y="1"/>
                    <a:pt x="8" y="4"/>
                    <a:pt x="6" y="11"/>
                  </a:cubicBezTo>
                  <a:cubicBezTo>
                    <a:pt x="1" y="19"/>
                    <a:pt x="23" y="41"/>
                    <a:pt x="58" y="54"/>
                  </a:cubicBezTo>
                  <a:cubicBezTo>
                    <a:pt x="72" y="58"/>
                    <a:pt x="86" y="61"/>
                    <a:pt x="97" y="61"/>
                  </a:cubicBezTo>
                  <a:cubicBezTo>
                    <a:pt x="111" y="61"/>
                    <a:pt x="121" y="57"/>
                    <a:pt x="123" y="50"/>
                  </a:cubicBezTo>
                  <a:cubicBezTo>
                    <a:pt x="127" y="41"/>
                    <a:pt x="105" y="19"/>
                    <a:pt x="71" y="11"/>
                  </a:cubicBezTo>
                  <a:cubicBezTo>
                    <a:pt x="56" y="4"/>
                    <a:pt x="40" y="1"/>
                    <a:pt x="2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a:off x="557412" y="1720904"/>
              <a:ext cx="199024" cy="228563"/>
            </a:xfrm>
            <a:custGeom>
              <a:avLst/>
              <a:gdLst/>
              <a:ahLst/>
              <a:cxnLst/>
              <a:rect l="l" t="t" r="r" b="b"/>
              <a:pathLst>
                <a:path w="4366" h="5014" extrusionOk="0">
                  <a:moveTo>
                    <a:pt x="3564" y="1"/>
                  </a:moveTo>
                  <a:cubicBezTo>
                    <a:pt x="3147" y="1"/>
                    <a:pt x="0" y="3253"/>
                    <a:pt x="0" y="3253"/>
                  </a:cubicBezTo>
                  <a:lnTo>
                    <a:pt x="1813" y="5014"/>
                  </a:lnTo>
                  <a:cubicBezTo>
                    <a:pt x="4365" y="3104"/>
                    <a:pt x="2784" y="1898"/>
                    <a:pt x="2582" y="1720"/>
                  </a:cubicBezTo>
                  <a:cubicBezTo>
                    <a:pt x="2382" y="1540"/>
                    <a:pt x="3889" y="159"/>
                    <a:pt x="3588" y="6"/>
                  </a:cubicBezTo>
                  <a:cubicBezTo>
                    <a:pt x="3582" y="2"/>
                    <a:pt x="3574" y="1"/>
                    <a:pt x="3564" y="1"/>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a:off x="640058" y="1808564"/>
              <a:ext cx="46679" cy="60446"/>
            </a:xfrm>
            <a:custGeom>
              <a:avLst/>
              <a:gdLst/>
              <a:ahLst/>
              <a:cxnLst/>
              <a:rect l="l" t="t" r="r" b="b"/>
              <a:pathLst>
                <a:path w="1024" h="1326" extrusionOk="0">
                  <a:moveTo>
                    <a:pt x="734" y="1"/>
                  </a:moveTo>
                  <a:cubicBezTo>
                    <a:pt x="728" y="1"/>
                    <a:pt x="702" y="36"/>
                    <a:pt x="664" y="89"/>
                  </a:cubicBezTo>
                  <a:cubicBezTo>
                    <a:pt x="608" y="172"/>
                    <a:pt x="551" y="259"/>
                    <a:pt x="494" y="347"/>
                  </a:cubicBezTo>
                  <a:cubicBezTo>
                    <a:pt x="412" y="469"/>
                    <a:pt x="328" y="596"/>
                    <a:pt x="245" y="727"/>
                  </a:cubicBezTo>
                  <a:cubicBezTo>
                    <a:pt x="197" y="801"/>
                    <a:pt x="149" y="872"/>
                    <a:pt x="97" y="954"/>
                  </a:cubicBezTo>
                  <a:cubicBezTo>
                    <a:pt x="53" y="1033"/>
                    <a:pt x="0" y="1151"/>
                    <a:pt x="79" y="1251"/>
                  </a:cubicBezTo>
                  <a:cubicBezTo>
                    <a:pt x="124" y="1304"/>
                    <a:pt x="185" y="1325"/>
                    <a:pt x="246" y="1325"/>
                  </a:cubicBezTo>
                  <a:cubicBezTo>
                    <a:pt x="290" y="1325"/>
                    <a:pt x="335" y="1314"/>
                    <a:pt x="372" y="1295"/>
                  </a:cubicBezTo>
                  <a:cubicBezTo>
                    <a:pt x="464" y="1247"/>
                    <a:pt x="521" y="1168"/>
                    <a:pt x="564" y="1094"/>
                  </a:cubicBezTo>
                  <a:cubicBezTo>
                    <a:pt x="652" y="959"/>
                    <a:pt x="730" y="832"/>
                    <a:pt x="809" y="709"/>
                  </a:cubicBezTo>
                  <a:cubicBezTo>
                    <a:pt x="862" y="618"/>
                    <a:pt x="914" y="531"/>
                    <a:pt x="966" y="443"/>
                  </a:cubicBezTo>
                  <a:cubicBezTo>
                    <a:pt x="1001" y="382"/>
                    <a:pt x="1023" y="347"/>
                    <a:pt x="1019" y="342"/>
                  </a:cubicBezTo>
                  <a:lnTo>
                    <a:pt x="1019" y="342"/>
                  </a:lnTo>
                  <a:cubicBezTo>
                    <a:pt x="1019" y="342"/>
                    <a:pt x="993" y="373"/>
                    <a:pt x="953" y="434"/>
                  </a:cubicBezTo>
                  <a:cubicBezTo>
                    <a:pt x="896" y="517"/>
                    <a:pt x="840" y="600"/>
                    <a:pt x="779" y="692"/>
                  </a:cubicBezTo>
                  <a:cubicBezTo>
                    <a:pt x="700" y="810"/>
                    <a:pt x="616" y="937"/>
                    <a:pt x="529" y="1072"/>
                  </a:cubicBezTo>
                  <a:cubicBezTo>
                    <a:pt x="485" y="1142"/>
                    <a:pt x="428" y="1212"/>
                    <a:pt x="350" y="1251"/>
                  </a:cubicBezTo>
                  <a:cubicBezTo>
                    <a:pt x="321" y="1268"/>
                    <a:pt x="285" y="1277"/>
                    <a:pt x="249" y="1277"/>
                  </a:cubicBezTo>
                  <a:cubicBezTo>
                    <a:pt x="199" y="1277"/>
                    <a:pt x="147" y="1259"/>
                    <a:pt x="114" y="1221"/>
                  </a:cubicBezTo>
                  <a:cubicBezTo>
                    <a:pt x="57" y="1155"/>
                    <a:pt x="92" y="1055"/>
                    <a:pt x="136" y="976"/>
                  </a:cubicBezTo>
                  <a:cubicBezTo>
                    <a:pt x="184" y="902"/>
                    <a:pt x="232" y="823"/>
                    <a:pt x="281" y="749"/>
                  </a:cubicBezTo>
                  <a:cubicBezTo>
                    <a:pt x="363" y="618"/>
                    <a:pt x="442" y="487"/>
                    <a:pt x="521" y="364"/>
                  </a:cubicBezTo>
                  <a:cubicBezTo>
                    <a:pt x="577" y="273"/>
                    <a:pt x="630" y="185"/>
                    <a:pt x="678" y="102"/>
                  </a:cubicBezTo>
                  <a:cubicBezTo>
                    <a:pt x="717" y="37"/>
                    <a:pt x="735" y="1"/>
                    <a:pt x="735" y="1"/>
                  </a:cubicBezTo>
                  <a:cubicBezTo>
                    <a:pt x="734" y="1"/>
                    <a:pt x="734" y="1"/>
                    <a:pt x="734"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a:off x="657152" y="1828895"/>
              <a:ext cx="37106" cy="52104"/>
            </a:xfrm>
            <a:custGeom>
              <a:avLst/>
              <a:gdLst/>
              <a:ahLst/>
              <a:cxnLst/>
              <a:rect l="l" t="t" r="r" b="b"/>
              <a:pathLst>
                <a:path w="814" h="1143" extrusionOk="0">
                  <a:moveTo>
                    <a:pt x="574" y="1"/>
                  </a:moveTo>
                  <a:cubicBezTo>
                    <a:pt x="574" y="1"/>
                    <a:pt x="547" y="27"/>
                    <a:pt x="513" y="75"/>
                  </a:cubicBezTo>
                  <a:cubicBezTo>
                    <a:pt x="473" y="128"/>
                    <a:pt x="425" y="202"/>
                    <a:pt x="364" y="299"/>
                  </a:cubicBezTo>
                  <a:cubicBezTo>
                    <a:pt x="307" y="390"/>
                    <a:pt x="237" y="508"/>
                    <a:pt x="154" y="626"/>
                  </a:cubicBezTo>
                  <a:cubicBezTo>
                    <a:pt x="115" y="688"/>
                    <a:pt x="63" y="749"/>
                    <a:pt x="31" y="827"/>
                  </a:cubicBezTo>
                  <a:cubicBezTo>
                    <a:pt x="1" y="906"/>
                    <a:pt x="1" y="1011"/>
                    <a:pt x="67" y="1085"/>
                  </a:cubicBezTo>
                  <a:cubicBezTo>
                    <a:pt x="101" y="1127"/>
                    <a:pt x="150" y="1143"/>
                    <a:pt x="199" y="1143"/>
                  </a:cubicBezTo>
                  <a:cubicBezTo>
                    <a:pt x="243" y="1143"/>
                    <a:pt x="287" y="1130"/>
                    <a:pt x="320" y="1112"/>
                  </a:cubicBezTo>
                  <a:cubicBezTo>
                    <a:pt x="398" y="1072"/>
                    <a:pt x="456" y="1011"/>
                    <a:pt x="503" y="954"/>
                  </a:cubicBezTo>
                  <a:cubicBezTo>
                    <a:pt x="600" y="840"/>
                    <a:pt x="670" y="722"/>
                    <a:pt x="713" y="622"/>
                  </a:cubicBezTo>
                  <a:cubicBezTo>
                    <a:pt x="761" y="517"/>
                    <a:pt x="788" y="430"/>
                    <a:pt x="801" y="368"/>
                  </a:cubicBezTo>
                  <a:cubicBezTo>
                    <a:pt x="814" y="307"/>
                    <a:pt x="814" y="272"/>
                    <a:pt x="814" y="272"/>
                  </a:cubicBezTo>
                  <a:cubicBezTo>
                    <a:pt x="814" y="272"/>
                    <a:pt x="814" y="272"/>
                    <a:pt x="813" y="272"/>
                  </a:cubicBezTo>
                  <a:cubicBezTo>
                    <a:pt x="805" y="272"/>
                    <a:pt x="782" y="411"/>
                    <a:pt x="683" y="609"/>
                  </a:cubicBezTo>
                  <a:cubicBezTo>
                    <a:pt x="634" y="705"/>
                    <a:pt x="565" y="819"/>
                    <a:pt x="469" y="928"/>
                  </a:cubicBezTo>
                  <a:cubicBezTo>
                    <a:pt x="421" y="985"/>
                    <a:pt x="368" y="1037"/>
                    <a:pt x="303" y="1072"/>
                  </a:cubicBezTo>
                  <a:cubicBezTo>
                    <a:pt x="272" y="1088"/>
                    <a:pt x="237" y="1098"/>
                    <a:pt x="203" y="1098"/>
                  </a:cubicBezTo>
                  <a:cubicBezTo>
                    <a:pt x="163" y="1098"/>
                    <a:pt x="125" y="1085"/>
                    <a:pt x="97" y="1055"/>
                  </a:cubicBezTo>
                  <a:cubicBezTo>
                    <a:pt x="49" y="997"/>
                    <a:pt x="49" y="910"/>
                    <a:pt x="75" y="845"/>
                  </a:cubicBezTo>
                  <a:cubicBezTo>
                    <a:pt x="102" y="775"/>
                    <a:pt x="150" y="714"/>
                    <a:pt x="189" y="652"/>
                  </a:cubicBezTo>
                  <a:cubicBezTo>
                    <a:pt x="273" y="525"/>
                    <a:pt x="338" y="412"/>
                    <a:pt x="394" y="315"/>
                  </a:cubicBezTo>
                  <a:cubicBezTo>
                    <a:pt x="438" y="237"/>
                    <a:pt x="482" y="163"/>
                    <a:pt x="525" y="85"/>
                  </a:cubicBezTo>
                  <a:cubicBezTo>
                    <a:pt x="561" y="32"/>
                    <a:pt x="578" y="1"/>
                    <a:pt x="574"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a:off x="590871" y="1833453"/>
              <a:ext cx="74349" cy="34736"/>
            </a:xfrm>
            <a:custGeom>
              <a:avLst/>
              <a:gdLst/>
              <a:ahLst/>
              <a:cxnLst/>
              <a:rect l="l" t="t" r="r" b="b"/>
              <a:pathLst>
                <a:path w="1631" h="762" extrusionOk="0">
                  <a:moveTo>
                    <a:pt x="1523" y="0"/>
                  </a:moveTo>
                  <a:cubicBezTo>
                    <a:pt x="1512" y="0"/>
                    <a:pt x="1501" y="2"/>
                    <a:pt x="1491" y="2"/>
                  </a:cubicBezTo>
                  <a:cubicBezTo>
                    <a:pt x="1088" y="28"/>
                    <a:pt x="686" y="54"/>
                    <a:pt x="284" y="84"/>
                  </a:cubicBezTo>
                  <a:lnTo>
                    <a:pt x="0" y="762"/>
                  </a:lnTo>
                  <a:cubicBezTo>
                    <a:pt x="192" y="749"/>
                    <a:pt x="384" y="740"/>
                    <a:pt x="577" y="727"/>
                  </a:cubicBezTo>
                  <a:cubicBezTo>
                    <a:pt x="787" y="714"/>
                    <a:pt x="1001" y="701"/>
                    <a:pt x="1193" y="622"/>
                  </a:cubicBezTo>
                  <a:cubicBezTo>
                    <a:pt x="1390" y="544"/>
                    <a:pt x="1569" y="386"/>
                    <a:pt x="1612" y="181"/>
                  </a:cubicBezTo>
                  <a:cubicBezTo>
                    <a:pt x="1630" y="116"/>
                    <a:pt x="1616" y="28"/>
                    <a:pt x="1556" y="6"/>
                  </a:cubicBezTo>
                  <a:cubicBezTo>
                    <a:pt x="1545" y="2"/>
                    <a:pt x="1534" y="0"/>
                    <a:pt x="1523" y="0"/>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a:off x="590689" y="1832405"/>
              <a:ext cx="75534" cy="35967"/>
            </a:xfrm>
            <a:custGeom>
              <a:avLst/>
              <a:gdLst/>
              <a:ahLst/>
              <a:cxnLst/>
              <a:rect l="l" t="t" r="r" b="b"/>
              <a:pathLst>
                <a:path w="1657" h="789" extrusionOk="0">
                  <a:moveTo>
                    <a:pt x="1505" y="1"/>
                  </a:moveTo>
                  <a:cubicBezTo>
                    <a:pt x="1486" y="1"/>
                    <a:pt x="1469" y="4"/>
                    <a:pt x="1451" y="8"/>
                  </a:cubicBezTo>
                  <a:cubicBezTo>
                    <a:pt x="1398" y="8"/>
                    <a:pt x="1346" y="12"/>
                    <a:pt x="1297" y="16"/>
                  </a:cubicBezTo>
                  <a:cubicBezTo>
                    <a:pt x="1110" y="29"/>
                    <a:pt x="935" y="42"/>
                    <a:pt x="773" y="55"/>
                  </a:cubicBezTo>
                  <a:cubicBezTo>
                    <a:pt x="646" y="69"/>
                    <a:pt x="529" y="77"/>
                    <a:pt x="420" y="86"/>
                  </a:cubicBezTo>
                  <a:cubicBezTo>
                    <a:pt x="336" y="95"/>
                    <a:pt x="288" y="103"/>
                    <a:pt x="288" y="107"/>
                  </a:cubicBezTo>
                  <a:lnTo>
                    <a:pt x="420" y="107"/>
                  </a:lnTo>
                  <a:cubicBezTo>
                    <a:pt x="533" y="99"/>
                    <a:pt x="646" y="95"/>
                    <a:pt x="773" y="91"/>
                  </a:cubicBezTo>
                  <a:cubicBezTo>
                    <a:pt x="939" y="81"/>
                    <a:pt x="1114" y="69"/>
                    <a:pt x="1302" y="60"/>
                  </a:cubicBezTo>
                  <a:cubicBezTo>
                    <a:pt x="1350" y="55"/>
                    <a:pt x="1402" y="51"/>
                    <a:pt x="1451" y="51"/>
                  </a:cubicBezTo>
                  <a:cubicBezTo>
                    <a:pt x="1473" y="49"/>
                    <a:pt x="1495" y="47"/>
                    <a:pt x="1514" y="47"/>
                  </a:cubicBezTo>
                  <a:cubicBezTo>
                    <a:pt x="1542" y="47"/>
                    <a:pt x="1566" y="52"/>
                    <a:pt x="1582" y="73"/>
                  </a:cubicBezTo>
                  <a:cubicBezTo>
                    <a:pt x="1630" y="151"/>
                    <a:pt x="1582" y="270"/>
                    <a:pt x="1525" y="357"/>
                  </a:cubicBezTo>
                  <a:cubicBezTo>
                    <a:pt x="1402" y="545"/>
                    <a:pt x="1193" y="641"/>
                    <a:pt x="1005" y="680"/>
                  </a:cubicBezTo>
                  <a:cubicBezTo>
                    <a:pt x="813" y="720"/>
                    <a:pt x="634" y="728"/>
                    <a:pt x="485" y="737"/>
                  </a:cubicBezTo>
                  <a:cubicBezTo>
                    <a:pt x="358" y="750"/>
                    <a:pt x="244" y="759"/>
                    <a:pt x="131" y="768"/>
                  </a:cubicBezTo>
                  <a:cubicBezTo>
                    <a:pt x="47" y="777"/>
                    <a:pt x="0" y="781"/>
                    <a:pt x="4" y="785"/>
                  </a:cubicBezTo>
                  <a:cubicBezTo>
                    <a:pt x="4" y="787"/>
                    <a:pt x="15" y="788"/>
                    <a:pt x="36" y="788"/>
                  </a:cubicBezTo>
                  <a:cubicBezTo>
                    <a:pt x="57" y="788"/>
                    <a:pt x="89" y="787"/>
                    <a:pt x="131" y="785"/>
                  </a:cubicBezTo>
                  <a:cubicBezTo>
                    <a:pt x="244" y="781"/>
                    <a:pt x="362" y="777"/>
                    <a:pt x="489" y="772"/>
                  </a:cubicBezTo>
                  <a:cubicBezTo>
                    <a:pt x="638" y="763"/>
                    <a:pt x="817" y="763"/>
                    <a:pt x="1013" y="724"/>
                  </a:cubicBezTo>
                  <a:cubicBezTo>
                    <a:pt x="1210" y="684"/>
                    <a:pt x="1433" y="589"/>
                    <a:pt x="1564" y="383"/>
                  </a:cubicBezTo>
                  <a:cubicBezTo>
                    <a:pt x="1600" y="335"/>
                    <a:pt x="1620" y="278"/>
                    <a:pt x="1638" y="222"/>
                  </a:cubicBezTo>
                  <a:cubicBezTo>
                    <a:pt x="1652" y="165"/>
                    <a:pt x="1656" y="99"/>
                    <a:pt x="1616" y="47"/>
                  </a:cubicBezTo>
                  <a:cubicBezTo>
                    <a:pt x="1600" y="16"/>
                    <a:pt x="1560" y="2"/>
                    <a:pt x="1529" y="2"/>
                  </a:cubicBezTo>
                  <a:cubicBezTo>
                    <a:pt x="1521" y="1"/>
                    <a:pt x="1513" y="1"/>
                    <a:pt x="1505"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a:off x="676708" y="1844667"/>
              <a:ext cx="26941" cy="45084"/>
            </a:xfrm>
            <a:custGeom>
              <a:avLst/>
              <a:gdLst/>
              <a:ahLst/>
              <a:cxnLst/>
              <a:rect l="l" t="t" r="r" b="b"/>
              <a:pathLst>
                <a:path w="591" h="989" extrusionOk="0">
                  <a:moveTo>
                    <a:pt x="368" y="1"/>
                  </a:moveTo>
                  <a:cubicBezTo>
                    <a:pt x="359" y="1"/>
                    <a:pt x="310" y="96"/>
                    <a:pt x="237" y="258"/>
                  </a:cubicBezTo>
                  <a:cubicBezTo>
                    <a:pt x="193" y="354"/>
                    <a:pt x="149" y="451"/>
                    <a:pt x="106" y="542"/>
                  </a:cubicBezTo>
                  <a:cubicBezTo>
                    <a:pt x="84" y="595"/>
                    <a:pt x="58" y="647"/>
                    <a:pt x="36" y="713"/>
                  </a:cubicBezTo>
                  <a:cubicBezTo>
                    <a:pt x="14" y="774"/>
                    <a:pt x="1" y="857"/>
                    <a:pt x="48" y="923"/>
                  </a:cubicBezTo>
                  <a:cubicBezTo>
                    <a:pt x="70" y="953"/>
                    <a:pt x="101" y="979"/>
                    <a:pt x="145" y="988"/>
                  </a:cubicBezTo>
                  <a:cubicBezTo>
                    <a:pt x="150" y="988"/>
                    <a:pt x="155" y="989"/>
                    <a:pt x="160" y="989"/>
                  </a:cubicBezTo>
                  <a:cubicBezTo>
                    <a:pt x="194" y="989"/>
                    <a:pt x="227" y="977"/>
                    <a:pt x="250" y="962"/>
                  </a:cubicBezTo>
                  <a:cubicBezTo>
                    <a:pt x="310" y="923"/>
                    <a:pt x="354" y="875"/>
                    <a:pt x="385" y="822"/>
                  </a:cubicBezTo>
                  <a:cubicBezTo>
                    <a:pt x="451" y="717"/>
                    <a:pt x="473" y="612"/>
                    <a:pt x="499" y="530"/>
                  </a:cubicBezTo>
                  <a:cubicBezTo>
                    <a:pt x="520" y="441"/>
                    <a:pt x="542" y="376"/>
                    <a:pt x="560" y="328"/>
                  </a:cubicBezTo>
                  <a:cubicBezTo>
                    <a:pt x="578" y="284"/>
                    <a:pt x="590" y="258"/>
                    <a:pt x="586" y="258"/>
                  </a:cubicBezTo>
                  <a:cubicBezTo>
                    <a:pt x="586" y="258"/>
                    <a:pt x="586" y="258"/>
                    <a:pt x="586" y="258"/>
                  </a:cubicBezTo>
                  <a:cubicBezTo>
                    <a:pt x="579" y="258"/>
                    <a:pt x="515" y="350"/>
                    <a:pt x="468" y="516"/>
                  </a:cubicBezTo>
                  <a:cubicBezTo>
                    <a:pt x="437" y="604"/>
                    <a:pt x="411" y="704"/>
                    <a:pt x="350" y="800"/>
                  </a:cubicBezTo>
                  <a:cubicBezTo>
                    <a:pt x="320" y="844"/>
                    <a:pt x="276" y="892"/>
                    <a:pt x="227" y="923"/>
                  </a:cubicBezTo>
                  <a:cubicBezTo>
                    <a:pt x="208" y="935"/>
                    <a:pt x="186" y="942"/>
                    <a:pt x="165" y="942"/>
                  </a:cubicBezTo>
                  <a:cubicBezTo>
                    <a:pt x="135" y="942"/>
                    <a:pt x="106" y="928"/>
                    <a:pt x="88" y="897"/>
                  </a:cubicBezTo>
                  <a:cubicBezTo>
                    <a:pt x="18" y="792"/>
                    <a:pt x="110" y="665"/>
                    <a:pt x="145" y="560"/>
                  </a:cubicBezTo>
                  <a:cubicBezTo>
                    <a:pt x="184" y="463"/>
                    <a:pt x="223" y="368"/>
                    <a:pt x="267" y="272"/>
                  </a:cubicBezTo>
                  <a:cubicBezTo>
                    <a:pt x="332" y="106"/>
                    <a:pt x="372" y="5"/>
                    <a:pt x="368"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a:off x="633265" y="1865180"/>
              <a:ext cx="6655" cy="46861"/>
            </a:xfrm>
            <a:custGeom>
              <a:avLst/>
              <a:gdLst/>
              <a:ahLst/>
              <a:cxnLst/>
              <a:rect l="l" t="t" r="r" b="b"/>
              <a:pathLst>
                <a:path w="146" h="1028" extrusionOk="0">
                  <a:moveTo>
                    <a:pt x="80" y="1"/>
                  </a:moveTo>
                  <a:cubicBezTo>
                    <a:pt x="79" y="1"/>
                    <a:pt x="79" y="1"/>
                    <a:pt x="79" y="1"/>
                  </a:cubicBezTo>
                  <a:cubicBezTo>
                    <a:pt x="67" y="1"/>
                    <a:pt x="101" y="233"/>
                    <a:pt x="79" y="516"/>
                  </a:cubicBezTo>
                  <a:cubicBezTo>
                    <a:pt x="62" y="800"/>
                    <a:pt x="1" y="1024"/>
                    <a:pt x="14" y="1028"/>
                  </a:cubicBezTo>
                  <a:cubicBezTo>
                    <a:pt x="14" y="1028"/>
                    <a:pt x="14" y="1028"/>
                    <a:pt x="14" y="1028"/>
                  </a:cubicBezTo>
                  <a:cubicBezTo>
                    <a:pt x="24" y="1028"/>
                    <a:pt x="110" y="807"/>
                    <a:pt x="127" y="521"/>
                  </a:cubicBezTo>
                  <a:cubicBezTo>
                    <a:pt x="145" y="230"/>
                    <a:pt x="94" y="1"/>
                    <a:pt x="80"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a:off x="-274696" y="1817590"/>
              <a:ext cx="294251" cy="305967"/>
            </a:xfrm>
            <a:custGeom>
              <a:avLst/>
              <a:gdLst/>
              <a:ahLst/>
              <a:cxnLst/>
              <a:rect l="l" t="t" r="r" b="b"/>
              <a:pathLst>
                <a:path w="6455" h="6712" extrusionOk="0">
                  <a:moveTo>
                    <a:pt x="4295" y="0"/>
                  </a:moveTo>
                  <a:lnTo>
                    <a:pt x="0" y="4624"/>
                  </a:lnTo>
                  <a:cubicBezTo>
                    <a:pt x="283" y="5249"/>
                    <a:pt x="686" y="5839"/>
                    <a:pt x="1245" y="6237"/>
                  </a:cubicBezTo>
                  <a:cubicBezTo>
                    <a:pt x="1656" y="6532"/>
                    <a:pt x="2159" y="6711"/>
                    <a:pt x="2661" y="6711"/>
                  </a:cubicBezTo>
                  <a:cubicBezTo>
                    <a:pt x="2842" y="6711"/>
                    <a:pt x="3023" y="6688"/>
                    <a:pt x="3199" y="6638"/>
                  </a:cubicBezTo>
                  <a:cubicBezTo>
                    <a:pt x="3859" y="6451"/>
                    <a:pt x="4405" y="5839"/>
                    <a:pt x="4426" y="5152"/>
                  </a:cubicBezTo>
                  <a:cubicBezTo>
                    <a:pt x="4597" y="5350"/>
                    <a:pt x="4858" y="5452"/>
                    <a:pt x="5119" y="5452"/>
                  </a:cubicBezTo>
                  <a:cubicBezTo>
                    <a:pt x="5348" y="5452"/>
                    <a:pt x="5577" y="5373"/>
                    <a:pt x="5743" y="5214"/>
                  </a:cubicBezTo>
                  <a:cubicBezTo>
                    <a:pt x="6096" y="4873"/>
                    <a:pt x="6092" y="4234"/>
                    <a:pt x="5733" y="3899"/>
                  </a:cubicBezTo>
                  <a:cubicBezTo>
                    <a:pt x="6057" y="3732"/>
                    <a:pt x="6428" y="3496"/>
                    <a:pt x="6445" y="3129"/>
                  </a:cubicBezTo>
                  <a:cubicBezTo>
                    <a:pt x="6455" y="2897"/>
                    <a:pt x="6306" y="2683"/>
                    <a:pt x="6122" y="2535"/>
                  </a:cubicBezTo>
                  <a:cubicBezTo>
                    <a:pt x="5934" y="2391"/>
                    <a:pt x="5716" y="2299"/>
                    <a:pt x="5515" y="2177"/>
                  </a:cubicBezTo>
                  <a:cubicBezTo>
                    <a:pt x="4767" y="1731"/>
                    <a:pt x="4287" y="870"/>
                    <a:pt x="42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a:off x="-318731" y="1708186"/>
              <a:ext cx="235674" cy="401649"/>
            </a:xfrm>
            <a:custGeom>
              <a:avLst/>
              <a:gdLst/>
              <a:ahLst/>
              <a:cxnLst/>
              <a:rect l="l" t="t" r="r" b="b"/>
              <a:pathLst>
                <a:path w="5170" h="8811" extrusionOk="0">
                  <a:moveTo>
                    <a:pt x="2665" y="1"/>
                  </a:moveTo>
                  <a:lnTo>
                    <a:pt x="0" y="2020"/>
                  </a:lnTo>
                  <a:lnTo>
                    <a:pt x="406" y="8615"/>
                  </a:lnTo>
                  <a:lnTo>
                    <a:pt x="3597" y="8811"/>
                  </a:lnTo>
                  <a:cubicBezTo>
                    <a:pt x="3540" y="8466"/>
                    <a:pt x="3680" y="7007"/>
                    <a:pt x="3680" y="7007"/>
                  </a:cubicBezTo>
                  <a:cubicBezTo>
                    <a:pt x="3680" y="7007"/>
                    <a:pt x="5008" y="6866"/>
                    <a:pt x="5091" y="5547"/>
                  </a:cubicBezTo>
                  <a:cubicBezTo>
                    <a:pt x="5170" y="4227"/>
                    <a:pt x="5091" y="1186"/>
                    <a:pt x="5091" y="1186"/>
                  </a:cubicBezTo>
                  <a:lnTo>
                    <a:pt x="2665"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p:nvPr/>
          </p:nvSpPr>
          <p:spPr>
            <a:xfrm>
              <a:off x="-114146" y="1855653"/>
              <a:ext cx="15362" cy="15362"/>
            </a:xfrm>
            <a:custGeom>
              <a:avLst/>
              <a:gdLst/>
              <a:ahLst/>
              <a:cxnLst/>
              <a:rect l="l" t="t" r="r" b="b"/>
              <a:pathLst>
                <a:path w="337" h="337" extrusionOk="0">
                  <a:moveTo>
                    <a:pt x="170" y="0"/>
                  </a:moveTo>
                  <a:cubicBezTo>
                    <a:pt x="75" y="0"/>
                    <a:pt x="0" y="75"/>
                    <a:pt x="0" y="166"/>
                  </a:cubicBezTo>
                  <a:cubicBezTo>
                    <a:pt x="0" y="262"/>
                    <a:pt x="75" y="337"/>
                    <a:pt x="170" y="337"/>
                  </a:cubicBezTo>
                  <a:cubicBezTo>
                    <a:pt x="262" y="337"/>
                    <a:pt x="337" y="262"/>
                    <a:pt x="337" y="166"/>
                  </a:cubicBezTo>
                  <a:cubicBezTo>
                    <a:pt x="337" y="75"/>
                    <a:pt x="262" y="0"/>
                    <a:pt x="1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a:off x="-122123" y="1845579"/>
              <a:ext cx="31271" cy="9436"/>
            </a:xfrm>
            <a:custGeom>
              <a:avLst/>
              <a:gdLst/>
              <a:ahLst/>
              <a:cxnLst/>
              <a:rect l="l" t="t" r="r" b="b"/>
              <a:pathLst>
                <a:path w="686" h="207" extrusionOk="0">
                  <a:moveTo>
                    <a:pt x="324" y="1"/>
                  </a:moveTo>
                  <a:cubicBezTo>
                    <a:pt x="222" y="1"/>
                    <a:pt x="135" y="37"/>
                    <a:pt x="83" y="72"/>
                  </a:cubicBezTo>
                  <a:cubicBezTo>
                    <a:pt x="22" y="112"/>
                    <a:pt x="0" y="151"/>
                    <a:pt x="9" y="164"/>
                  </a:cubicBezTo>
                  <a:cubicBezTo>
                    <a:pt x="12" y="168"/>
                    <a:pt x="17" y="169"/>
                    <a:pt x="23" y="169"/>
                  </a:cubicBezTo>
                  <a:cubicBezTo>
                    <a:pt x="62" y="169"/>
                    <a:pt x="170" y="111"/>
                    <a:pt x="309" y="111"/>
                  </a:cubicBezTo>
                  <a:cubicBezTo>
                    <a:pt x="321" y="111"/>
                    <a:pt x="333" y="111"/>
                    <a:pt x="345" y="112"/>
                  </a:cubicBezTo>
                  <a:cubicBezTo>
                    <a:pt x="511" y="120"/>
                    <a:pt x="631" y="206"/>
                    <a:pt x="669" y="206"/>
                  </a:cubicBezTo>
                  <a:cubicBezTo>
                    <a:pt x="672" y="206"/>
                    <a:pt x="675" y="205"/>
                    <a:pt x="678" y="203"/>
                  </a:cubicBezTo>
                  <a:cubicBezTo>
                    <a:pt x="686" y="195"/>
                    <a:pt x="669" y="151"/>
                    <a:pt x="617" y="103"/>
                  </a:cubicBezTo>
                  <a:cubicBezTo>
                    <a:pt x="560" y="54"/>
                    <a:pt x="468" y="7"/>
                    <a:pt x="355" y="2"/>
                  </a:cubicBezTo>
                  <a:cubicBezTo>
                    <a:pt x="344" y="1"/>
                    <a:pt x="334" y="1"/>
                    <a:pt x="3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6"/>
            <p:cNvSpPr/>
            <p:nvPr/>
          </p:nvSpPr>
          <p:spPr>
            <a:xfrm>
              <a:off x="-203447" y="1855653"/>
              <a:ext cx="15408" cy="15362"/>
            </a:xfrm>
            <a:custGeom>
              <a:avLst/>
              <a:gdLst/>
              <a:ahLst/>
              <a:cxnLst/>
              <a:rect l="l" t="t" r="r" b="b"/>
              <a:pathLst>
                <a:path w="338" h="337" extrusionOk="0">
                  <a:moveTo>
                    <a:pt x="172" y="0"/>
                  </a:moveTo>
                  <a:cubicBezTo>
                    <a:pt x="75" y="0"/>
                    <a:pt x="1" y="75"/>
                    <a:pt x="1" y="166"/>
                  </a:cubicBezTo>
                  <a:cubicBezTo>
                    <a:pt x="1" y="262"/>
                    <a:pt x="75" y="337"/>
                    <a:pt x="172" y="337"/>
                  </a:cubicBezTo>
                  <a:cubicBezTo>
                    <a:pt x="263" y="337"/>
                    <a:pt x="338" y="262"/>
                    <a:pt x="338" y="166"/>
                  </a:cubicBezTo>
                  <a:cubicBezTo>
                    <a:pt x="338" y="75"/>
                    <a:pt x="263" y="0"/>
                    <a:pt x="1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6"/>
            <p:cNvSpPr/>
            <p:nvPr/>
          </p:nvSpPr>
          <p:spPr>
            <a:xfrm>
              <a:off x="-213977" y="1845579"/>
              <a:ext cx="31362" cy="9436"/>
            </a:xfrm>
            <a:custGeom>
              <a:avLst/>
              <a:gdLst/>
              <a:ahLst/>
              <a:cxnLst/>
              <a:rect l="l" t="t" r="r" b="b"/>
              <a:pathLst>
                <a:path w="688" h="207" extrusionOk="0">
                  <a:moveTo>
                    <a:pt x="324" y="1"/>
                  </a:moveTo>
                  <a:cubicBezTo>
                    <a:pt x="223" y="1"/>
                    <a:pt x="136" y="37"/>
                    <a:pt x="84" y="72"/>
                  </a:cubicBezTo>
                  <a:cubicBezTo>
                    <a:pt x="22" y="112"/>
                    <a:pt x="0" y="151"/>
                    <a:pt x="10" y="164"/>
                  </a:cubicBezTo>
                  <a:cubicBezTo>
                    <a:pt x="12" y="168"/>
                    <a:pt x="16" y="169"/>
                    <a:pt x="22" y="169"/>
                  </a:cubicBezTo>
                  <a:cubicBezTo>
                    <a:pt x="59" y="169"/>
                    <a:pt x="170" y="111"/>
                    <a:pt x="310" y="111"/>
                  </a:cubicBezTo>
                  <a:cubicBezTo>
                    <a:pt x="322" y="111"/>
                    <a:pt x="334" y="111"/>
                    <a:pt x="346" y="112"/>
                  </a:cubicBezTo>
                  <a:cubicBezTo>
                    <a:pt x="512" y="120"/>
                    <a:pt x="628" y="206"/>
                    <a:pt x="665" y="206"/>
                  </a:cubicBezTo>
                  <a:cubicBezTo>
                    <a:pt x="668" y="206"/>
                    <a:pt x="671" y="205"/>
                    <a:pt x="674" y="203"/>
                  </a:cubicBezTo>
                  <a:cubicBezTo>
                    <a:pt x="687" y="195"/>
                    <a:pt x="669" y="151"/>
                    <a:pt x="613" y="103"/>
                  </a:cubicBezTo>
                  <a:cubicBezTo>
                    <a:pt x="560" y="54"/>
                    <a:pt x="468" y="7"/>
                    <a:pt x="355" y="2"/>
                  </a:cubicBezTo>
                  <a:cubicBezTo>
                    <a:pt x="344" y="1"/>
                    <a:pt x="334" y="1"/>
                    <a:pt x="3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6"/>
            <p:cNvSpPr/>
            <p:nvPr/>
          </p:nvSpPr>
          <p:spPr>
            <a:xfrm>
              <a:off x="-185669" y="1931689"/>
              <a:ext cx="45084" cy="24525"/>
            </a:xfrm>
            <a:custGeom>
              <a:avLst/>
              <a:gdLst/>
              <a:ahLst/>
              <a:cxnLst/>
              <a:rect l="l" t="t" r="r" b="b"/>
              <a:pathLst>
                <a:path w="989" h="538" extrusionOk="0">
                  <a:moveTo>
                    <a:pt x="79" y="1"/>
                  </a:moveTo>
                  <a:cubicBezTo>
                    <a:pt x="77" y="1"/>
                    <a:pt x="86" y="8"/>
                    <a:pt x="109" y="23"/>
                  </a:cubicBezTo>
                  <a:cubicBezTo>
                    <a:pt x="109" y="23"/>
                    <a:pt x="0" y="333"/>
                    <a:pt x="385" y="495"/>
                  </a:cubicBezTo>
                  <a:cubicBezTo>
                    <a:pt x="458" y="525"/>
                    <a:pt x="525" y="538"/>
                    <a:pt x="586" y="538"/>
                  </a:cubicBezTo>
                  <a:cubicBezTo>
                    <a:pt x="840" y="538"/>
                    <a:pt x="988" y="325"/>
                    <a:pt x="988" y="325"/>
                  </a:cubicBezTo>
                  <a:cubicBezTo>
                    <a:pt x="663" y="325"/>
                    <a:pt x="94" y="1"/>
                    <a:pt x="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6"/>
            <p:cNvSpPr/>
            <p:nvPr/>
          </p:nvSpPr>
          <p:spPr>
            <a:xfrm>
              <a:off x="-230706" y="2000659"/>
              <a:ext cx="79728" cy="41801"/>
            </a:xfrm>
            <a:custGeom>
              <a:avLst/>
              <a:gdLst/>
              <a:ahLst/>
              <a:cxnLst/>
              <a:rect l="l" t="t" r="r" b="b"/>
              <a:pathLst>
                <a:path w="1749" h="917" extrusionOk="0">
                  <a:moveTo>
                    <a:pt x="0" y="0"/>
                  </a:moveTo>
                  <a:cubicBezTo>
                    <a:pt x="0" y="0"/>
                    <a:pt x="376" y="916"/>
                    <a:pt x="1608" y="916"/>
                  </a:cubicBezTo>
                  <a:cubicBezTo>
                    <a:pt x="1644" y="916"/>
                    <a:pt x="1681" y="915"/>
                    <a:pt x="1718" y="914"/>
                  </a:cubicBezTo>
                  <a:lnTo>
                    <a:pt x="1749" y="591"/>
                  </a:lnTo>
                  <a:lnTo>
                    <a:pt x="1749" y="591"/>
                  </a:lnTo>
                  <a:cubicBezTo>
                    <a:pt x="1749" y="591"/>
                    <a:pt x="1748" y="591"/>
                    <a:pt x="1747" y="591"/>
                  </a:cubicBezTo>
                  <a:cubicBezTo>
                    <a:pt x="1700" y="591"/>
                    <a:pt x="838" y="583"/>
                    <a:pt x="0"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a:off x="-463782" y="1667843"/>
              <a:ext cx="411450" cy="438026"/>
            </a:xfrm>
            <a:custGeom>
              <a:avLst/>
              <a:gdLst/>
              <a:ahLst/>
              <a:cxnLst/>
              <a:rect l="l" t="t" r="r" b="b"/>
              <a:pathLst>
                <a:path w="9026" h="9609" extrusionOk="0">
                  <a:moveTo>
                    <a:pt x="5554" y="1"/>
                  </a:moveTo>
                  <a:cubicBezTo>
                    <a:pt x="5335" y="1"/>
                    <a:pt x="5151" y="25"/>
                    <a:pt x="5000" y="25"/>
                  </a:cubicBezTo>
                  <a:cubicBezTo>
                    <a:pt x="4633" y="25"/>
                    <a:pt x="3147" y="322"/>
                    <a:pt x="2142" y="1677"/>
                  </a:cubicBezTo>
                  <a:lnTo>
                    <a:pt x="2138" y="1672"/>
                  </a:lnTo>
                  <a:cubicBezTo>
                    <a:pt x="1775" y="2053"/>
                    <a:pt x="1254" y="3289"/>
                    <a:pt x="1194" y="3727"/>
                  </a:cubicBezTo>
                  <a:cubicBezTo>
                    <a:pt x="1137" y="4163"/>
                    <a:pt x="1211" y="4605"/>
                    <a:pt x="1206" y="5046"/>
                  </a:cubicBezTo>
                  <a:cubicBezTo>
                    <a:pt x="1202" y="5488"/>
                    <a:pt x="1101" y="5960"/>
                    <a:pt x="774" y="6252"/>
                  </a:cubicBezTo>
                  <a:cubicBezTo>
                    <a:pt x="564" y="6440"/>
                    <a:pt x="272" y="6545"/>
                    <a:pt x="145" y="6795"/>
                  </a:cubicBezTo>
                  <a:cubicBezTo>
                    <a:pt x="0" y="7087"/>
                    <a:pt x="163" y="7459"/>
                    <a:pt x="433" y="7642"/>
                  </a:cubicBezTo>
                  <a:cubicBezTo>
                    <a:pt x="669" y="7796"/>
                    <a:pt x="953" y="7837"/>
                    <a:pt x="1237" y="7837"/>
                  </a:cubicBezTo>
                  <a:cubicBezTo>
                    <a:pt x="1284" y="7837"/>
                    <a:pt x="1330" y="7836"/>
                    <a:pt x="1377" y="7834"/>
                  </a:cubicBezTo>
                  <a:lnTo>
                    <a:pt x="1377" y="7834"/>
                  </a:lnTo>
                  <a:cubicBezTo>
                    <a:pt x="1303" y="8485"/>
                    <a:pt x="1805" y="9150"/>
                    <a:pt x="2452" y="9250"/>
                  </a:cubicBezTo>
                  <a:cubicBezTo>
                    <a:pt x="2510" y="9259"/>
                    <a:pt x="2567" y="9263"/>
                    <a:pt x="2625" y="9263"/>
                  </a:cubicBezTo>
                  <a:cubicBezTo>
                    <a:pt x="2901" y="9263"/>
                    <a:pt x="3172" y="9164"/>
                    <a:pt x="3396" y="9001"/>
                  </a:cubicBezTo>
                  <a:cubicBezTo>
                    <a:pt x="3619" y="9215"/>
                    <a:pt x="3850" y="9421"/>
                    <a:pt x="4100" y="9609"/>
                  </a:cubicBezTo>
                  <a:cubicBezTo>
                    <a:pt x="4157" y="7686"/>
                    <a:pt x="4113" y="5763"/>
                    <a:pt x="3977" y="3848"/>
                  </a:cubicBezTo>
                  <a:cubicBezTo>
                    <a:pt x="4860" y="3691"/>
                    <a:pt x="6438" y="3215"/>
                    <a:pt x="6713" y="1808"/>
                  </a:cubicBezTo>
                  <a:cubicBezTo>
                    <a:pt x="7063" y="2608"/>
                    <a:pt x="7600" y="3049"/>
                    <a:pt x="8308" y="3657"/>
                  </a:cubicBezTo>
                  <a:cubicBezTo>
                    <a:pt x="8308" y="3657"/>
                    <a:pt x="9025" y="2459"/>
                    <a:pt x="7718" y="1101"/>
                  </a:cubicBezTo>
                  <a:cubicBezTo>
                    <a:pt x="6794" y="142"/>
                    <a:pt x="6076" y="1"/>
                    <a:pt x="55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a:off x="-277933" y="1746249"/>
              <a:ext cx="120572" cy="78999"/>
            </a:xfrm>
            <a:custGeom>
              <a:avLst/>
              <a:gdLst/>
              <a:ahLst/>
              <a:cxnLst/>
              <a:rect l="l" t="t" r="r" b="b"/>
              <a:pathLst>
                <a:path w="2645" h="1733" extrusionOk="0">
                  <a:moveTo>
                    <a:pt x="2575" y="0"/>
                  </a:moveTo>
                  <a:cubicBezTo>
                    <a:pt x="2575" y="0"/>
                    <a:pt x="2575" y="0"/>
                    <a:pt x="2575" y="0"/>
                  </a:cubicBezTo>
                  <a:cubicBezTo>
                    <a:pt x="2553" y="0"/>
                    <a:pt x="2583" y="210"/>
                    <a:pt x="2522" y="529"/>
                  </a:cubicBezTo>
                  <a:cubicBezTo>
                    <a:pt x="2488" y="686"/>
                    <a:pt x="2431" y="875"/>
                    <a:pt x="2313" y="1049"/>
                  </a:cubicBezTo>
                  <a:cubicBezTo>
                    <a:pt x="2195" y="1224"/>
                    <a:pt x="2016" y="1378"/>
                    <a:pt x="1788" y="1473"/>
                  </a:cubicBezTo>
                  <a:cubicBezTo>
                    <a:pt x="1485" y="1602"/>
                    <a:pt x="1177" y="1629"/>
                    <a:pt x="907" y="1629"/>
                  </a:cubicBezTo>
                  <a:cubicBezTo>
                    <a:pt x="772" y="1629"/>
                    <a:pt x="647" y="1622"/>
                    <a:pt x="538" y="1618"/>
                  </a:cubicBezTo>
                  <a:cubicBezTo>
                    <a:pt x="372" y="1609"/>
                    <a:pt x="238" y="1604"/>
                    <a:pt x="145" y="1604"/>
                  </a:cubicBezTo>
                  <a:cubicBezTo>
                    <a:pt x="52" y="1604"/>
                    <a:pt x="1" y="1609"/>
                    <a:pt x="1" y="1618"/>
                  </a:cubicBezTo>
                  <a:cubicBezTo>
                    <a:pt x="1" y="1636"/>
                    <a:pt x="202" y="1662"/>
                    <a:pt x="534" y="1701"/>
                  </a:cubicBezTo>
                  <a:cubicBezTo>
                    <a:pt x="670" y="1715"/>
                    <a:pt x="836" y="1733"/>
                    <a:pt x="1018" y="1733"/>
                  </a:cubicBezTo>
                  <a:cubicBezTo>
                    <a:pt x="1269" y="1733"/>
                    <a:pt x="1553" y="1699"/>
                    <a:pt x="1836" y="1578"/>
                  </a:cubicBezTo>
                  <a:cubicBezTo>
                    <a:pt x="2081" y="1478"/>
                    <a:pt x="2282" y="1303"/>
                    <a:pt x="2405" y="1106"/>
                  </a:cubicBezTo>
                  <a:cubicBezTo>
                    <a:pt x="2527" y="914"/>
                    <a:pt x="2579" y="713"/>
                    <a:pt x="2601" y="543"/>
                  </a:cubicBezTo>
                  <a:cubicBezTo>
                    <a:pt x="2645" y="209"/>
                    <a:pt x="2584" y="0"/>
                    <a:pt x="25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a:off x="-434699" y="1751811"/>
              <a:ext cx="83922" cy="216666"/>
            </a:xfrm>
            <a:custGeom>
              <a:avLst/>
              <a:gdLst/>
              <a:ahLst/>
              <a:cxnLst/>
              <a:rect l="l" t="t" r="r" b="b"/>
              <a:pathLst>
                <a:path w="1841" h="4753" extrusionOk="0">
                  <a:moveTo>
                    <a:pt x="1826" y="1"/>
                  </a:moveTo>
                  <a:cubicBezTo>
                    <a:pt x="1817" y="1"/>
                    <a:pt x="1753" y="49"/>
                    <a:pt x="1643" y="132"/>
                  </a:cubicBezTo>
                  <a:cubicBezTo>
                    <a:pt x="1530" y="223"/>
                    <a:pt x="1368" y="360"/>
                    <a:pt x="1181" y="543"/>
                  </a:cubicBezTo>
                  <a:cubicBezTo>
                    <a:pt x="993" y="722"/>
                    <a:pt x="774" y="949"/>
                    <a:pt x="586" y="1242"/>
                  </a:cubicBezTo>
                  <a:cubicBezTo>
                    <a:pt x="394" y="1534"/>
                    <a:pt x="233" y="1897"/>
                    <a:pt x="193" y="2304"/>
                  </a:cubicBezTo>
                  <a:cubicBezTo>
                    <a:pt x="167" y="2510"/>
                    <a:pt x="184" y="2710"/>
                    <a:pt x="227" y="2898"/>
                  </a:cubicBezTo>
                  <a:cubicBezTo>
                    <a:pt x="276" y="3087"/>
                    <a:pt x="350" y="3257"/>
                    <a:pt x="416" y="3414"/>
                  </a:cubicBezTo>
                  <a:cubicBezTo>
                    <a:pt x="551" y="3724"/>
                    <a:pt x="634" y="4025"/>
                    <a:pt x="578" y="4267"/>
                  </a:cubicBezTo>
                  <a:cubicBezTo>
                    <a:pt x="525" y="4511"/>
                    <a:pt x="346" y="4651"/>
                    <a:pt x="219" y="4695"/>
                  </a:cubicBezTo>
                  <a:cubicBezTo>
                    <a:pt x="150" y="4720"/>
                    <a:pt x="94" y="4725"/>
                    <a:pt x="56" y="4725"/>
                  </a:cubicBezTo>
                  <a:cubicBezTo>
                    <a:pt x="34" y="4725"/>
                    <a:pt x="18" y="4723"/>
                    <a:pt x="9" y="4723"/>
                  </a:cubicBezTo>
                  <a:cubicBezTo>
                    <a:pt x="4" y="4723"/>
                    <a:pt x="1" y="4724"/>
                    <a:pt x="1" y="4725"/>
                  </a:cubicBezTo>
                  <a:cubicBezTo>
                    <a:pt x="1" y="4729"/>
                    <a:pt x="23" y="4739"/>
                    <a:pt x="57" y="4747"/>
                  </a:cubicBezTo>
                  <a:cubicBezTo>
                    <a:pt x="74" y="4751"/>
                    <a:pt x="94" y="4753"/>
                    <a:pt x="117" y="4753"/>
                  </a:cubicBezTo>
                  <a:cubicBezTo>
                    <a:pt x="150" y="4753"/>
                    <a:pt x="189" y="4749"/>
                    <a:pt x="233" y="4739"/>
                  </a:cubicBezTo>
                  <a:cubicBezTo>
                    <a:pt x="376" y="4703"/>
                    <a:pt x="586" y="4559"/>
                    <a:pt x="656" y="4288"/>
                  </a:cubicBezTo>
                  <a:cubicBezTo>
                    <a:pt x="731" y="4017"/>
                    <a:pt x="647" y="3690"/>
                    <a:pt x="516" y="3375"/>
                  </a:cubicBezTo>
                  <a:cubicBezTo>
                    <a:pt x="451" y="3213"/>
                    <a:pt x="380" y="3047"/>
                    <a:pt x="342" y="2872"/>
                  </a:cubicBezTo>
                  <a:cubicBezTo>
                    <a:pt x="298" y="2698"/>
                    <a:pt x="285" y="2510"/>
                    <a:pt x="306" y="2317"/>
                  </a:cubicBezTo>
                  <a:cubicBezTo>
                    <a:pt x="346" y="1933"/>
                    <a:pt x="499" y="1587"/>
                    <a:pt x="673" y="1304"/>
                  </a:cubicBezTo>
                  <a:cubicBezTo>
                    <a:pt x="857" y="1015"/>
                    <a:pt x="1062" y="788"/>
                    <a:pt x="1237" y="600"/>
                  </a:cubicBezTo>
                  <a:cubicBezTo>
                    <a:pt x="1600" y="233"/>
                    <a:pt x="1840" y="14"/>
                    <a:pt x="1827" y="1"/>
                  </a:cubicBezTo>
                  <a:cubicBezTo>
                    <a:pt x="1827" y="1"/>
                    <a:pt x="1826" y="1"/>
                    <a:pt x="18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a:off x="-84880" y="1790649"/>
              <a:ext cx="89119" cy="119661"/>
            </a:xfrm>
            <a:custGeom>
              <a:avLst/>
              <a:gdLst/>
              <a:ahLst/>
              <a:cxnLst/>
              <a:rect l="l" t="t" r="r" b="b"/>
              <a:pathLst>
                <a:path w="1955" h="2625" extrusionOk="0">
                  <a:moveTo>
                    <a:pt x="40" y="1"/>
                  </a:moveTo>
                  <a:cubicBezTo>
                    <a:pt x="40" y="1"/>
                    <a:pt x="40" y="1"/>
                    <a:pt x="40" y="1"/>
                  </a:cubicBezTo>
                  <a:cubicBezTo>
                    <a:pt x="40" y="1"/>
                    <a:pt x="40" y="1"/>
                    <a:pt x="40" y="1"/>
                  </a:cubicBezTo>
                  <a:lnTo>
                    <a:pt x="40" y="1"/>
                  </a:lnTo>
                  <a:cubicBezTo>
                    <a:pt x="26" y="1"/>
                    <a:pt x="0" y="232"/>
                    <a:pt x="44" y="595"/>
                  </a:cubicBezTo>
                  <a:cubicBezTo>
                    <a:pt x="92" y="958"/>
                    <a:pt x="219" y="1469"/>
                    <a:pt x="508" y="1959"/>
                  </a:cubicBezTo>
                  <a:cubicBezTo>
                    <a:pt x="651" y="2203"/>
                    <a:pt x="831" y="2427"/>
                    <a:pt x="1067" y="2540"/>
                  </a:cubicBezTo>
                  <a:cubicBezTo>
                    <a:pt x="1178" y="2597"/>
                    <a:pt x="1297" y="2624"/>
                    <a:pt x="1408" y="2624"/>
                  </a:cubicBezTo>
                  <a:cubicBezTo>
                    <a:pt x="1528" y="2624"/>
                    <a:pt x="1640" y="2593"/>
                    <a:pt x="1726" y="2532"/>
                  </a:cubicBezTo>
                  <a:cubicBezTo>
                    <a:pt x="1897" y="2418"/>
                    <a:pt x="1954" y="2252"/>
                    <a:pt x="1954" y="2147"/>
                  </a:cubicBezTo>
                  <a:cubicBezTo>
                    <a:pt x="1954" y="2042"/>
                    <a:pt x="1917" y="1989"/>
                    <a:pt x="1911" y="1989"/>
                  </a:cubicBezTo>
                  <a:cubicBezTo>
                    <a:pt x="1910" y="1989"/>
                    <a:pt x="1910" y="1989"/>
                    <a:pt x="1910" y="1989"/>
                  </a:cubicBezTo>
                  <a:cubicBezTo>
                    <a:pt x="1902" y="1989"/>
                    <a:pt x="1924" y="2046"/>
                    <a:pt x="1910" y="2142"/>
                  </a:cubicBezTo>
                  <a:cubicBezTo>
                    <a:pt x="1893" y="2235"/>
                    <a:pt x="1831" y="2378"/>
                    <a:pt x="1683" y="2461"/>
                  </a:cubicBezTo>
                  <a:cubicBezTo>
                    <a:pt x="1616" y="2503"/>
                    <a:pt x="1529" y="2525"/>
                    <a:pt x="1435" y="2525"/>
                  </a:cubicBezTo>
                  <a:cubicBezTo>
                    <a:pt x="1332" y="2525"/>
                    <a:pt x="1220" y="2499"/>
                    <a:pt x="1115" y="2445"/>
                  </a:cubicBezTo>
                  <a:cubicBezTo>
                    <a:pt x="914" y="2344"/>
                    <a:pt x="748" y="2134"/>
                    <a:pt x="608" y="1898"/>
                  </a:cubicBezTo>
                  <a:cubicBezTo>
                    <a:pt x="328" y="1426"/>
                    <a:pt x="193" y="936"/>
                    <a:pt x="127" y="583"/>
                  </a:cubicBezTo>
                  <a:cubicBezTo>
                    <a:pt x="63" y="227"/>
                    <a:pt x="58" y="1"/>
                    <a:pt x="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a:off x="-90897" y="2826977"/>
              <a:ext cx="205087" cy="1628251"/>
            </a:xfrm>
            <a:custGeom>
              <a:avLst/>
              <a:gdLst/>
              <a:ahLst/>
              <a:cxnLst/>
              <a:rect l="l" t="t" r="r" b="b"/>
              <a:pathLst>
                <a:path w="4499" h="35719" extrusionOk="0">
                  <a:moveTo>
                    <a:pt x="1" y="0"/>
                  </a:moveTo>
                  <a:lnTo>
                    <a:pt x="640" y="35718"/>
                  </a:lnTo>
                  <a:cubicBezTo>
                    <a:pt x="640" y="35718"/>
                    <a:pt x="3930" y="24019"/>
                    <a:pt x="4214" y="19308"/>
                  </a:cubicBezTo>
                  <a:cubicBezTo>
                    <a:pt x="4498" y="14593"/>
                    <a:pt x="1" y="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a:off x="-477919" y="2696154"/>
              <a:ext cx="441491" cy="1776418"/>
            </a:xfrm>
            <a:custGeom>
              <a:avLst/>
              <a:gdLst/>
              <a:ahLst/>
              <a:cxnLst/>
              <a:rect l="l" t="t" r="r" b="b"/>
              <a:pathLst>
                <a:path w="9685" h="38742" extrusionOk="0">
                  <a:moveTo>
                    <a:pt x="8347" y="0"/>
                  </a:moveTo>
                  <a:lnTo>
                    <a:pt x="2146" y="162"/>
                  </a:lnTo>
                  <a:cubicBezTo>
                    <a:pt x="2145" y="162"/>
                    <a:pt x="2145" y="162"/>
                    <a:pt x="2144" y="162"/>
                  </a:cubicBezTo>
                  <a:cubicBezTo>
                    <a:pt x="2028" y="162"/>
                    <a:pt x="74" y="3039"/>
                    <a:pt x="9" y="5519"/>
                  </a:cubicBezTo>
                  <a:cubicBezTo>
                    <a:pt x="1" y="5759"/>
                    <a:pt x="13" y="6009"/>
                    <a:pt x="35" y="6253"/>
                  </a:cubicBezTo>
                  <a:cubicBezTo>
                    <a:pt x="114" y="7123"/>
                    <a:pt x="332" y="7980"/>
                    <a:pt x="656" y="8793"/>
                  </a:cubicBezTo>
                  <a:cubicBezTo>
                    <a:pt x="2321" y="13001"/>
                    <a:pt x="4043" y="17996"/>
                    <a:pt x="4069" y="19132"/>
                  </a:cubicBezTo>
                  <a:cubicBezTo>
                    <a:pt x="4156" y="22633"/>
                    <a:pt x="4842" y="38741"/>
                    <a:pt x="4842" y="38741"/>
                  </a:cubicBezTo>
                  <a:lnTo>
                    <a:pt x="9685" y="38400"/>
                  </a:lnTo>
                  <a:lnTo>
                    <a:pt x="9527" y="19132"/>
                  </a:lnTo>
                  <a:lnTo>
                    <a:pt x="83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a:off x="-260975" y="2710052"/>
              <a:ext cx="102840" cy="1755934"/>
            </a:xfrm>
            <a:custGeom>
              <a:avLst/>
              <a:gdLst/>
              <a:ahLst/>
              <a:cxnLst/>
              <a:rect l="l" t="t" r="r" b="b"/>
              <a:pathLst>
                <a:path w="2256" h="38520" extrusionOk="0">
                  <a:moveTo>
                    <a:pt x="32" y="0"/>
                  </a:moveTo>
                  <a:cubicBezTo>
                    <a:pt x="31" y="0"/>
                    <a:pt x="31" y="1"/>
                    <a:pt x="31" y="1"/>
                  </a:cubicBezTo>
                  <a:cubicBezTo>
                    <a:pt x="31" y="1"/>
                    <a:pt x="31" y="1"/>
                    <a:pt x="31" y="1"/>
                  </a:cubicBezTo>
                  <a:cubicBezTo>
                    <a:pt x="33" y="1"/>
                    <a:pt x="34" y="2"/>
                    <a:pt x="36" y="4"/>
                  </a:cubicBezTo>
                  <a:lnTo>
                    <a:pt x="36" y="4"/>
                  </a:lnTo>
                  <a:cubicBezTo>
                    <a:pt x="34" y="2"/>
                    <a:pt x="33" y="0"/>
                    <a:pt x="32" y="0"/>
                  </a:cubicBezTo>
                  <a:close/>
                  <a:moveTo>
                    <a:pt x="36" y="4"/>
                  </a:moveTo>
                  <a:cubicBezTo>
                    <a:pt x="46" y="29"/>
                    <a:pt x="53" y="165"/>
                    <a:pt x="53" y="389"/>
                  </a:cubicBezTo>
                  <a:cubicBezTo>
                    <a:pt x="57" y="647"/>
                    <a:pt x="57" y="1023"/>
                    <a:pt x="57" y="1512"/>
                  </a:cubicBezTo>
                  <a:cubicBezTo>
                    <a:pt x="61" y="2492"/>
                    <a:pt x="0" y="3908"/>
                    <a:pt x="61" y="5655"/>
                  </a:cubicBezTo>
                  <a:cubicBezTo>
                    <a:pt x="79" y="6092"/>
                    <a:pt x="93" y="6547"/>
                    <a:pt x="131" y="7023"/>
                  </a:cubicBezTo>
                  <a:cubicBezTo>
                    <a:pt x="158" y="7500"/>
                    <a:pt x="202" y="7993"/>
                    <a:pt x="254" y="8505"/>
                  </a:cubicBezTo>
                  <a:cubicBezTo>
                    <a:pt x="359" y="9527"/>
                    <a:pt x="503" y="10620"/>
                    <a:pt x="682" y="11760"/>
                  </a:cubicBezTo>
                  <a:cubicBezTo>
                    <a:pt x="865" y="12902"/>
                    <a:pt x="1071" y="14098"/>
                    <a:pt x="1241" y="15344"/>
                  </a:cubicBezTo>
                  <a:cubicBezTo>
                    <a:pt x="1416" y="16585"/>
                    <a:pt x="1556" y="17884"/>
                    <a:pt x="1626" y="19211"/>
                  </a:cubicBezTo>
                  <a:cubicBezTo>
                    <a:pt x="1705" y="20544"/>
                    <a:pt x="1687" y="21847"/>
                    <a:pt x="1713" y="23106"/>
                  </a:cubicBezTo>
                  <a:cubicBezTo>
                    <a:pt x="1735" y="24364"/>
                    <a:pt x="1761" y="25575"/>
                    <a:pt x="1797" y="26728"/>
                  </a:cubicBezTo>
                  <a:cubicBezTo>
                    <a:pt x="1870" y="29040"/>
                    <a:pt x="1954" y="31120"/>
                    <a:pt x="2023" y="32868"/>
                  </a:cubicBezTo>
                  <a:cubicBezTo>
                    <a:pt x="2164" y="36295"/>
                    <a:pt x="2243" y="38205"/>
                    <a:pt x="2255" y="38519"/>
                  </a:cubicBezTo>
                  <a:cubicBezTo>
                    <a:pt x="2255" y="38519"/>
                    <a:pt x="2251" y="38383"/>
                    <a:pt x="2247" y="38126"/>
                  </a:cubicBezTo>
                  <a:cubicBezTo>
                    <a:pt x="2237" y="37864"/>
                    <a:pt x="2225" y="37487"/>
                    <a:pt x="2211" y="37003"/>
                  </a:cubicBezTo>
                  <a:cubicBezTo>
                    <a:pt x="2172" y="36019"/>
                    <a:pt x="2124" y="34607"/>
                    <a:pt x="2059" y="32864"/>
                  </a:cubicBezTo>
                  <a:cubicBezTo>
                    <a:pt x="1993" y="31120"/>
                    <a:pt x="1910" y="29040"/>
                    <a:pt x="1840" y="26728"/>
                  </a:cubicBezTo>
                  <a:cubicBezTo>
                    <a:pt x="1809" y="25575"/>
                    <a:pt x="1779" y="24360"/>
                    <a:pt x="1761" y="23106"/>
                  </a:cubicBezTo>
                  <a:cubicBezTo>
                    <a:pt x="1735" y="21847"/>
                    <a:pt x="1753" y="20544"/>
                    <a:pt x="1674" y="19211"/>
                  </a:cubicBezTo>
                  <a:cubicBezTo>
                    <a:pt x="1600" y="17878"/>
                    <a:pt x="1464" y="16581"/>
                    <a:pt x="1289" y="15335"/>
                  </a:cubicBezTo>
                  <a:cubicBezTo>
                    <a:pt x="1115" y="14090"/>
                    <a:pt x="905" y="12892"/>
                    <a:pt x="726" y="11752"/>
                  </a:cubicBezTo>
                  <a:cubicBezTo>
                    <a:pt x="542" y="10611"/>
                    <a:pt x="398" y="9523"/>
                    <a:pt x="293" y="8505"/>
                  </a:cubicBezTo>
                  <a:cubicBezTo>
                    <a:pt x="240" y="7993"/>
                    <a:pt x="192" y="7500"/>
                    <a:pt x="166" y="7023"/>
                  </a:cubicBezTo>
                  <a:cubicBezTo>
                    <a:pt x="127" y="6547"/>
                    <a:pt x="113" y="6088"/>
                    <a:pt x="93" y="5651"/>
                  </a:cubicBezTo>
                  <a:cubicBezTo>
                    <a:pt x="26" y="3908"/>
                    <a:pt x="83" y="2492"/>
                    <a:pt x="75" y="1512"/>
                  </a:cubicBezTo>
                  <a:cubicBezTo>
                    <a:pt x="75" y="592"/>
                    <a:pt x="63" y="54"/>
                    <a:pt x="36"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a:off x="-258422" y="4440821"/>
              <a:ext cx="221999" cy="33505"/>
            </a:xfrm>
            <a:custGeom>
              <a:avLst/>
              <a:gdLst/>
              <a:ahLst/>
              <a:cxnLst/>
              <a:rect l="l" t="t" r="r" b="b"/>
              <a:pathLst>
                <a:path w="4870" h="735" extrusionOk="0">
                  <a:moveTo>
                    <a:pt x="1" y="1"/>
                  </a:moveTo>
                  <a:lnTo>
                    <a:pt x="1" y="735"/>
                  </a:lnTo>
                  <a:lnTo>
                    <a:pt x="4870" y="735"/>
                  </a:lnTo>
                  <a:lnTo>
                    <a:pt x="487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a:off x="-245841" y="2706496"/>
              <a:ext cx="2462" cy="10348"/>
            </a:xfrm>
            <a:custGeom>
              <a:avLst/>
              <a:gdLst/>
              <a:ahLst/>
              <a:cxnLst/>
              <a:rect l="l" t="t" r="r" b="b"/>
              <a:pathLst>
                <a:path w="54" h="227" extrusionOk="0">
                  <a:moveTo>
                    <a:pt x="23" y="0"/>
                  </a:moveTo>
                  <a:cubicBezTo>
                    <a:pt x="9" y="0"/>
                    <a:pt x="1" y="53"/>
                    <a:pt x="5" y="113"/>
                  </a:cubicBezTo>
                  <a:cubicBezTo>
                    <a:pt x="5" y="174"/>
                    <a:pt x="17" y="227"/>
                    <a:pt x="31" y="227"/>
                  </a:cubicBezTo>
                  <a:cubicBezTo>
                    <a:pt x="44" y="223"/>
                    <a:pt x="53" y="174"/>
                    <a:pt x="49" y="113"/>
                  </a:cubicBezTo>
                  <a:cubicBezTo>
                    <a:pt x="49" y="53"/>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a:off x="-245248" y="2727009"/>
              <a:ext cx="2416" cy="10165"/>
            </a:xfrm>
            <a:custGeom>
              <a:avLst/>
              <a:gdLst/>
              <a:ahLst/>
              <a:cxnLst/>
              <a:rect l="l" t="t" r="r" b="b"/>
              <a:pathLst>
                <a:path w="53" h="223" extrusionOk="0">
                  <a:moveTo>
                    <a:pt x="22" y="0"/>
                  </a:moveTo>
                  <a:cubicBezTo>
                    <a:pt x="10" y="0"/>
                    <a:pt x="0" y="48"/>
                    <a:pt x="4" y="113"/>
                  </a:cubicBezTo>
                  <a:cubicBezTo>
                    <a:pt x="4" y="174"/>
                    <a:pt x="18" y="223"/>
                    <a:pt x="31" y="223"/>
                  </a:cubicBezTo>
                  <a:cubicBezTo>
                    <a:pt x="44" y="223"/>
                    <a:pt x="53" y="174"/>
                    <a:pt x="49" y="109"/>
                  </a:cubicBezTo>
                  <a:cubicBezTo>
                    <a:pt x="49" y="48"/>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a:off x="-244655" y="2747295"/>
              <a:ext cx="2462" cy="10393"/>
            </a:xfrm>
            <a:custGeom>
              <a:avLst/>
              <a:gdLst/>
              <a:ahLst/>
              <a:cxnLst/>
              <a:rect l="l" t="t" r="r" b="b"/>
              <a:pathLst>
                <a:path w="54" h="228" extrusionOk="0">
                  <a:moveTo>
                    <a:pt x="23" y="1"/>
                  </a:moveTo>
                  <a:cubicBezTo>
                    <a:pt x="9" y="5"/>
                    <a:pt x="1" y="53"/>
                    <a:pt x="5" y="114"/>
                  </a:cubicBezTo>
                  <a:cubicBezTo>
                    <a:pt x="5" y="175"/>
                    <a:pt x="18" y="227"/>
                    <a:pt x="31" y="227"/>
                  </a:cubicBezTo>
                  <a:cubicBezTo>
                    <a:pt x="44" y="227"/>
                    <a:pt x="53" y="175"/>
                    <a:pt x="49" y="114"/>
                  </a:cubicBezTo>
                  <a:cubicBezTo>
                    <a:pt x="49" y="53"/>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44063" y="2767808"/>
              <a:ext cx="2416" cy="10211"/>
            </a:xfrm>
            <a:custGeom>
              <a:avLst/>
              <a:gdLst/>
              <a:ahLst/>
              <a:cxnLst/>
              <a:rect l="l" t="t" r="r" b="b"/>
              <a:pathLst>
                <a:path w="53" h="224" extrusionOk="0">
                  <a:moveTo>
                    <a:pt x="23" y="1"/>
                  </a:moveTo>
                  <a:cubicBezTo>
                    <a:pt x="10" y="1"/>
                    <a:pt x="0" y="53"/>
                    <a:pt x="5" y="114"/>
                  </a:cubicBezTo>
                  <a:cubicBezTo>
                    <a:pt x="5" y="176"/>
                    <a:pt x="18" y="223"/>
                    <a:pt x="31" y="223"/>
                  </a:cubicBezTo>
                  <a:cubicBezTo>
                    <a:pt x="45" y="223"/>
                    <a:pt x="53" y="176"/>
                    <a:pt x="49" y="110"/>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43425" y="2788321"/>
              <a:ext cx="2416" cy="10257"/>
            </a:xfrm>
            <a:custGeom>
              <a:avLst/>
              <a:gdLst/>
              <a:ahLst/>
              <a:cxnLst/>
              <a:rect l="l" t="t" r="r" b="b"/>
              <a:pathLst>
                <a:path w="53" h="225" extrusionOk="0">
                  <a:moveTo>
                    <a:pt x="24" y="1"/>
                  </a:moveTo>
                  <a:cubicBezTo>
                    <a:pt x="23" y="1"/>
                    <a:pt x="23" y="1"/>
                    <a:pt x="22" y="1"/>
                  </a:cubicBezTo>
                  <a:cubicBezTo>
                    <a:pt x="9" y="1"/>
                    <a:pt x="0" y="49"/>
                    <a:pt x="4" y="110"/>
                  </a:cubicBezTo>
                  <a:cubicBezTo>
                    <a:pt x="4" y="176"/>
                    <a:pt x="17" y="224"/>
                    <a:pt x="31" y="224"/>
                  </a:cubicBezTo>
                  <a:cubicBezTo>
                    <a:pt x="43" y="224"/>
                    <a:pt x="53" y="172"/>
                    <a:pt x="48" y="110"/>
                  </a:cubicBezTo>
                  <a:cubicBezTo>
                    <a:pt x="48" y="51"/>
                    <a:pt x="36" y="1"/>
                    <a:pt x="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42878" y="2808652"/>
              <a:ext cx="2462" cy="10257"/>
            </a:xfrm>
            <a:custGeom>
              <a:avLst/>
              <a:gdLst/>
              <a:ahLst/>
              <a:cxnLst/>
              <a:rect l="l" t="t" r="r" b="b"/>
              <a:pathLst>
                <a:path w="54" h="225" extrusionOk="0">
                  <a:moveTo>
                    <a:pt x="23" y="1"/>
                  </a:moveTo>
                  <a:cubicBezTo>
                    <a:pt x="10" y="1"/>
                    <a:pt x="1" y="53"/>
                    <a:pt x="5" y="114"/>
                  </a:cubicBezTo>
                  <a:cubicBezTo>
                    <a:pt x="5" y="173"/>
                    <a:pt x="18" y="224"/>
                    <a:pt x="30" y="224"/>
                  </a:cubicBezTo>
                  <a:cubicBezTo>
                    <a:pt x="30" y="224"/>
                    <a:pt x="31" y="224"/>
                    <a:pt x="31" y="224"/>
                  </a:cubicBezTo>
                  <a:cubicBezTo>
                    <a:pt x="45" y="224"/>
                    <a:pt x="53" y="176"/>
                    <a:pt x="49" y="114"/>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42239" y="2829165"/>
              <a:ext cx="2416" cy="10211"/>
            </a:xfrm>
            <a:custGeom>
              <a:avLst/>
              <a:gdLst/>
              <a:ahLst/>
              <a:cxnLst/>
              <a:rect l="l" t="t" r="r" b="b"/>
              <a:pathLst>
                <a:path w="53" h="224" extrusionOk="0">
                  <a:moveTo>
                    <a:pt x="22" y="1"/>
                  </a:moveTo>
                  <a:cubicBezTo>
                    <a:pt x="9" y="1"/>
                    <a:pt x="0" y="49"/>
                    <a:pt x="5" y="115"/>
                  </a:cubicBezTo>
                  <a:cubicBezTo>
                    <a:pt x="5" y="176"/>
                    <a:pt x="17" y="224"/>
                    <a:pt x="31" y="224"/>
                  </a:cubicBezTo>
                  <a:cubicBezTo>
                    <a:pt x="43" y="224"/>
                    <a:pt x="53" y="171"/>
                    <a:pt x="49" y="110"/>
                  </a:cubicBezTo>
                  <a:cubicBezTo>
                    <a:pt x="49"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41692" y="2849496"/>
              <a:ext cx="2462" cy="10393"/>
            </a:xfrm>
            <a:custGeom>
              <a:avLst/>
              <a:gdLst/>
              <a:ahLst/>
              <a:cxnLst/>
              <a:rect l="l" t="t" r="r" b="b"/>
              <a:pathLst>
                <a:path w="54" h="228" extrusionOk="0">
                  <a:moveTo>
                    <a:pt x="23" y="0"/>
                  </a:moveTo>
                  <a:cubicBezTo>
                    <a:pt x="10" y="0"/>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41054" y="2870009"/>
              <a:ext cx="2416" cy="10211"/>
            </a:xfrm>
            <a:custGeom>
              <a:avLst/>
              <a:gdLst/>
              <a:ahLst/>
              <a:cxnLst/>
              <a:rect l="l" t="t" r="r" b="b"/>
              <a:pathLst>
                <a:path w="53" h="224" extrusionOk="0">
                  <a:moveTo>
                    <a:pt x="23" y="0"/>
                  </a:moveTo>
                  <a:cubicBezTo>
                    <a:pt x="9" y="0"/>
                    <a:pt x="1" y="53"/>
                    <a:pt x="5" y="115"/>
                  </a:cubicBezTo>
                  <a:cubicBezTo>
                    <a:pt x="5" y="175"/>
                    <a:pt x="17" y="224"/>
                    <a:pt x="31" y="224"/>
                  </a:cubicBezTo>
                  <a:cubicBezTo>
                    <a:pt x="44" y="224"/>
                    <a:pt x="53" y="175"/>
                    <a:pt x="49" y="110"/>
                  </a:cubicBezTo>
                  <a:cubicBezTo>
                    <a:pt x="49" y="48"/>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0462" y="2890295"/>
              <a:ext cx="2416" cy="10439"/>
            </a:xfrm>
            <a:custGeom>
              <a:avLst/>
              <a:gdLst/>
              <a:ahLst/>
              <a:cxnLst/>
              <a:rect l="l" t="t" r="r" b="b"/>
              <a:pathLst>
                <a:path w="53" h="229" extrusionOk="0">
                  <a:moveTo>
                    <a:pt x="22" y="1"/>
                  </a:moveTo>
                  <a:cubicBezTo>
                    <a:pt x="10" y="6"/>
                    <a:pt x="0" y="53"/>
                    <a:pt x="4" y="115"/>
                  </a:cubicBezTo>
                  <a:cubicBezTo>
                    <a:pt x="4" y="176"/>
                    <a:pt x="18" y="229"/>
                    <a:pt x="31" y="229"/>
                  </a:cubicBezTo>
                  <a:cubicBezTo>
                    <a:pt x="44" y="229"/>
                    <a:pt x="53" y="176"/>
                    <a:pt x="48" y="115"/>
                  </a:cubicBezTo>
                  <a:cubicBezTo>
                    <a:pt x="48" y="53"/>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39869" y="2910853"/>
              <a:ext cx="2462" cy="10211"/>
            </a:xfrm>
            <a:custGeom>
              <a:avLst/>
              <a:gdLst/>
              <a:ahLst/>
              <a:cxnLst/>
              <a:rect l="l" t="t" r="r" b="b"/>
              <a:pathLst>
                <a:path w="54" h="224" extrusionOk="0">
                  <a:moveTo>
                    <a:pt x="23" y="1"/>
                  </a:moveTo>
                  <a:cubicBezTo>
                    <a:pt x="9" y="1"/>
                    <a:pt x="1" y="53"/>
                    <a:pt x="5" y="114"/>
                  </a:cubicBezTo>
                  <a:cubicBezTo>
                    <a:pt x="5" y="175"/>
                    <a:pt x="18" y="223"/>
                    <a:pt x="31" y="223"/>
                  </a:cubicBezTo>
                  <a:cubicBezTo>
                    <a:pt x="44" y="223"/>
                    <a:pt x="53" y="175"/>
                    <a:pt x="49" y="114"/>
                  </a:cubicBezTo>
                  <a:cubicBezTo>
                    <a:pt x="49" y="48"/>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39459" y="2931367"/>
              <a:ext cx="2051" cy="10211"/>
            </a:xfrm>
            <a:custGeom>
              <a:avLst/>
              <a:gdLst/>
              <a:ahLst/>
              <a:cxnLst/>
              <a:rect l="l" t="t" r="r" b="b"/>
              <a:pathLst>
                <a:path w="45" h="224" extrusionOk="0">
                  <a:moveTo>
                    <a:pt x="22" y="1"/>
                  </a:moveTo>
                  <a:cubicBezTo>
                    <a:pt x="9" y="1"/>
                    <a:pt x="0" y="49"/>
                    <a:pt x="0" y="110"/>
                  </a:cubicBezTo>
                  <a:cubicBezTo>
                    <a:pt x="0" y="175"/>
                    <a:pt x="9" y="223"/>
                    <a:pt x="22" y="223"/>
                  </a:cubicBezTo>
                  <a:cubicBezTo>
                    <a:pt x="35" y="223"/>
                    <a:pt x="44" y="175"/>
                    <a:pt x="44" y="110"/>
                  </a:cubicBezTo>
                  <a:cubicBezTo>
                    <a:pt x="44"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39276" y="2951880"/>
              <a:ext cx="2234" cy="10211"/>
            </a:xfrm>
            <a:custGeom>
              <a:avLst/>
              <a:gdLst/>
              <a:ahLst/>
              <a:cxnLst/>
              <a:rect l="l" t="t" r="r" b="b"/>
              <a:pathLst>
                <a:path w="49" h="224" extrusionOk="0">
                  <a:moveTo>
                    <a:pt x="22" y="1"/>
                  </a:moveTo>
                  <a:cubicBezTo>
                    <a:pt x="10" y="1"/>
                    <a:pt x="0" y="49"/>
                    <a:pt x="0" y="110"/>
                  </a:cubicBezTo>
                  <a:cubicBezTo>
                    <a:pt x="0" y="176"/>
                    <a:pt x="14" y="223"/>
                    <a:pt x="27" y="223"/>
                  </a:cubicBezTo>
                  <a:cubicBezTo>
                    <a:pt x="36" y="223"/>
                    <a:pt x="49" y="171"/>
                    <a:pt x="44" y="110"/>
                  </a:cubicBezTo>
                  <a:cubicBezTo>
                    <a:pt x="44" y="49"/>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39094" y="2972211"/>
              <a:ext cx="2416" cy="10439"/>
            </a:xfrm>
            <a:custGeom>
              <a:avLst/>
              <a:gdLst/>
              <a:ahLst/>
              <a:cxnLst/>
              <a:rect l="l" t="t" r="r" b="b"/>
              <a:pathLst>
                <a:path w="53" h="229" extrusionOk="0">
                  <a:moveTo>
                    <a:pt x="27" y="1"/>
                  </a:moveTo>
                  <a:cubicBezTo>
                    <a:pt x="14" y="1"/>
                    <a:pt x="1" y="53"/>
                    <a:pt x="6" y="114"/>
                  </a:cubicBezTo>
                  <a:cubicBezTo>
                    <a:pt x="6" y="176"/>
                    <a:pt x="18" y="228"/>
                    <a:pt x="32" y="228"/>
                  </a:cubicBezTo>
                  <a:cubicBezTo>
                    <a:pt x="45" y="228"/>
                    <a:pt x="53" y="176"/>
                    <a:pt x="53" y="114"/>
                  </a:cubicBezTo>
                  <a:cubicBezTo>
                    <a:pt x="49" y="53"/>
                    <a:pt x="40" y="1"/>
                    <a:pt x="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238456" y="2992724"/>
              <a:ext cx="2416" cy="10257"/>
            </a:xfrm>
            <a:custGeom>
              <a:avLst/>
              <a:gdLst/>
              <a:ahLst/>
              <a:cxnLst/>
              <a:rect l="l" t="t" r="r" b="b"/>
              <a:pathLst>
                <a:path w="53" h="225" extrusionOk="0">
                  <a:moveTo>
                    <a:pt x="22" y="1"/>
                  </a:moveTo>
                  <a:cubicBezTo>
                    <a:pt x="9" y="1"/>
                    <a:pt x="0" y="53"/>
                    <a:pt x="4" y="114"/>
                  </a:cubicBezTo>
                  <a:cubicBezTo>
                    <a:pt x="4" y="173"/>
                    <a:pt x="17" y="224"/>
                    <a:pt x="29" y="224"/>
                  </a:cubicBezTo>
                  <a:cubicBezTo>
                    <a:pt x="30" y="224"/>
                    <a:pt x="30" y="224"/>
                    <a:pt x="31" y="224"/>
                  </a:cubicBezTo>
                  <a:cubicBezTo>
                    <a:pt x="44" y="224"/>
                    <a:pt x="53" y="176"/>
                    <a:pt x="53" y="114"/>
                  </a:cubicBezTo>
                  <a:cubicBezTo>
                    <a:pt x="48"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237635" y="3013237"/>
              <a:ext cx="2416" cy="10211"/>
            </a:xfrm>
            <a:custGeom>
              <a:avLst/>
              <a:gdLst/>
              <a:ahLst/>
              <a:cxnLst/>
              <a:rect l="l" t="t" r="r" b="b"/>
              <a:pathLst>
                <a:path w="53" h="224" extrusionOk="0">
                  <a:moveTo>
                    <a:pt x="21" y="1"/>
                  </a:moveTo>
                  <a:cubicBezTo>
                    <a:pt x="8" y="1"/>
                    <a:pt x="0" y="53"/>
                    <a:pt x="4" y="115"/>
                  </a:cubicBezTo>
                  <a:cubicBezTo>
                    <a:pt x="8" y="176"/>
                    <a:pt x="21" y="224"/>
                    <a:pt x="35" y="224"/>
                  </a:cubicBezTo>
                  <a:cubicBezTo>
                    <a:pt x="47" y="224"/>
                    <a:pt x="52" y="171"/>
                    <a:pt x="52" y="110"/>
                  </a:cubicBezTo>
                  <a:cubicBezTo>
                    <a:pt x="47" y="49"/>
                    <a:pt x="35" y="1"/>
                    <a:pt x="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236450" y="3033568"/>
              <a:ext cx="2416" cy="10393"/>
            </a:xfrm>
            <a:custGeom>
              <a:avLst/>
              <a:gdLst/>
              <a:ahLst/>
              <a:cxnLst/>
              <a:rect l="l" t="t" r="r" b="b"/>
              <a:pathLst>
                <a:path w="53" h="228" extrusionOk="0">
                  <a:moveTo>
                    <a:pt x="17" y="0"/>
                  </a:moveTo>
                  <a:cubicBezTo>
                    <a:pt x="4" y="4"/>
                    <a:pt x="0" y="53"/>
                    <a:pt x="0" y="115"/>
                  </a:cubicBezTo>
                  <a:cubicBezTo>
                    <a:pt x="4" y="180"/>
                    <a:pt x="17" y="228"/>
                    <a:pt x="31" y="228"/>
                  </a:cubicBezTo>
                  <a:cubicBezTo>
                    <a:pt x="43" y="228"/>
                    <a:pt x="53" y="175"/>
                    <a:pt x="47" y="115"/>
                  </a:cubicBezTo>
                  <a:cubicBezTo>
                    <a:pt x="43" y="53"/>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235265" y="3054081"/>
              <a:ext cx="2416" cy="10211"/>
            </a:xfrm>
            <a:custGeom>
              <a:avLst/>
              <a:gdLst/>
              <a:ahLst/>
              <a:cxnLst/>
              <a:rect l="l" t="t" r="r" b="b"/>
              <a:pathLst>
                <a:path w="53" h="224" extrusionOk="0">
                  <a:moveTo>
                    <a:pt x="17" y="0"/>
                  </a:moveTo>
                  <a:cubicBezTo>
                    <a:pt x="5" y="0"/>
                    <a:pt x="0" y="53"/>
                    <a:pt x="5" y="115"/>
                  </a:cubicBezTo>
                  <a:cubicBezTo>
                    <a:pt x="9" y="175"/>
                    <a:pt x="21" y="224"/>
                    <a:pt x="35" y="224"/>
                  </a:cubicBezTo>
                  <a:cubicBezTo>
                    <a:pt x="48" y="224"/>
                    <a:pt x="53" y="171"/>
                    <a:pt x="48" y="110"/>
                  </a:cubicBezTo>
                  <a:cubicBezTo>
                    <a:pt x="43" y="48"/>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233897" y="3074367"/>
              <a:ext cx="2644" cy="10439"/>
            </a:xfrm>
            <a:custGeom>
              <a:avLst/>
              <a:gdLst/>
              <a:ahLst/>
              <a:cxnLst/>
              <a:rect l="l" t="t" r="r" b="b"/>
              <a:pathLst>
                <a:path w="58" h="229" extrusionOk="0">
                  <a:moveTo>
                    <a:pt x="18" y="1"/>
                  </a:moveTo>
                  <a:cubicBezTo>
                    <a:pt x="9" y="6"/>
                    <a:pt x="1" y="53"/>
                    <a:pt x="5" y="115"/>
                  </a:cubicBezTo>
                  <a:cubicBezTo>
                    <a:pt x="9" y="180"/>
                    <a:pt x="27" y="229"/>
                    <a:pt x="36" y="229"/>
                  </a:cubicBezTo>
                  <a:cubicBezTo>
                    <a:pt x="49" y="224"/>
                    <a:pt x="58" y="176"/>
                    <a:pt x="53" y="115"/>
                  </a:cubicBezTo>
                  <a:cubicBezTo>
                    <a:pt x="49" y="49"/>
                    <a:pt x="31" y="1"/>
                    <a:pt x="1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232302" y="3094925"/>
              <a:ext cx="2826" cy="10211"/>
            </a:xfrm>
            <a:custGeom>
              <a:avLst/>
              <a:gdLst/>
              <a:ahLst/>
              <a:cxnLst/>
              <a:rect l="l" t="t" r="r" b="b"/>
              <a:pathLst>
                <a:path w="62" h="224" extrusionOk="0">
                  <a:moveTo>
                    <a:pt x="23" y="1"/>
                  </a:moveTo>
                  <a:cubicBezTo>
                    <a:pt x="9" y="1"/>
                    <a:pt x="1" y="53"/>
                    <a:pt x="9" y="114"/>
                  </a:cubicBezTo>
                  <a:cubicBezTo>
                    <a:pt x="14" y="175"/>
                    <a:pt x="27" y="223"/>
                    <a:pt x="40" y="223"/>
                  </a:cubicBezTo>
                  <a:cubicBezTo>
                    <a:pt x="53" y="223"/>
                    <a:pt x="61" y="171"/>
                    <a:pt x="53" y="110"/>
                  </a:cubicBezTo>
                  <a:cubicBezTo>
                    <a:pt x="49" y="48"/>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230296" y="3115256"/>
              <a:ext cx="2826" cy="10211"/>
            </a:xfrm>
            <a:custGeom>
              <a:avLst/>
              <a:gdLst/>
              <a:ahLst/>
              <a:cxnLst/>
              <a:rect l="l" t="t" r="r" b="b"/>
              <a:pathLst>
                <a:path w="62" h="224" extrusionOk="0">
                  <a:moveTo>
                    <a:pt x="17" y="1"/>
                  </a:moveTo>
                  <a:cubicBezTo>
                    <a:pt x="5" y="1"/>
                    <a:pt x="1" y="53"/>
                    <a:pt x="9" y="114"/>
                  </a:cubicBezTo>
                  <a:cubicBezTo>
                    <a:pt x="13" y="175"/>
                    <a:pt x="31" y="223"/>
                    <a:pt x="39" y="223"/>
                  </a:cubicBezTo>
                  <a:cubicBezTo>
                    <a:pt x="53" y="223"/>
                    <a:pt x="61" y="171"/>
                    <a:pt x="53" y="110"/>
                  </a:cubicBezTo>
                  <a:cubicBezTo>
                    <a:pt x="49" y="48"/>
                    <a:pt x="31" y="1"/>
                    <a:pt x="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228108" y="3135587"/>
              <a:ext cx="2826" cy="10165"/>
            </a:xfrm>
            <a:custGeom>
              <a:avLst/>
              <a:gdLst/>
              <a:ahLst/>
              <a:cxnLst/>
              <a:rect l="l" t="t" r="r" b="b"/>
              <a:pathLst>
                <a:path w="62" h="223" extrusionOk="0">
                  <a:moveTo>
                    <a:pt x="18" y="0"/>
                  </a:moveTo>
                  <a:cubicBezTo>
                    <a:pt x="5" y="0"/>
                    <a:pt x="1" y="53"/>
                    <a:pt x="5" y="114"/>
                  </a:cubicBezTo>
                  <a:cubicBezTo>
                    <a:pt x="13" y="175"/>
                    <a:pt x="31" y="223"/>
                    <a:pt x="44" y="223"/>
                  </a:cubicBezTo>
                  <a:cubicBezTo>
                    <a:pt x="57" y="223"/>
                    <a:pt x="62" y="170"/>
                    <a:pt x="53" y="110"/>
                  </a:cubicBezTo>
                  <a:cubicBezTo>
                    <a:pt x="48" y="48"/>
                    <a:pt x="31" y="0"/>
                    <a:pt x="1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225692" y="3155918"/>
              <a:ext cx="2826" cy="10165"/>
            </a:xfrm>
            <a:custGeom>
              <a:avLst/>
              <a:gdLst/>
              <a:ahLst/>
              <a:cxnLst/>
              <a:rect l="l" t="t" r="r" b="b"/>
              <a:pathLst>
                <a:path w="62" h="223" extrusionOk="0">
                  <a:moveTo>
                    <a:pt x="17" y="0"/>
                  </a:moveTo>
                  <a:cubicBezTo>
                    <a:pt x="4" y="0"/>
                    <a:pt x="0" y="53"/>
                    <a:pt x="4" y="114"/>
                  </a:cubicBezTo>
                  <a:cubicBezTo>
                    <a:pt x="13" y="174"/>
                    <a:pt x="31" y="223"/>
                    <a:pt x="43" y="223"/>
                  </a:cubicBezTo>
                  <a:cubicBezTo>
                    <a:pt x="57" y="218"/>
                    <a:pt x="61" y="170"/>
                    <a:pt x="53" y="109"/>
                  </a:cubicBezTo>
                  <a:cubicBezTo>
                    <a:pt x="43" y="47"/>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23139" y="3176203"/>
              <a:ext cx="2826" cy="10029"/>
            </a:xfrm>
            <a:custGeom>
              <a:avLst/>
              <a:gdLst/>
              <a:ahLst/>
              <a:cxnLst/>
              <a:rect l="l" t="t" r="r" b="b"/>
              <a:pathLst>
                <a:path w="62" h="220" extrusionOk="0">
                  <a:moveTo>
                    <a:pt x="16" y="1"/>
                  </a:moveTo>
                  <a:cubicBezTo>
                    <a:pt x="15" y="1"/>
                    <a:pt x="14" y="1"/>
                    <a:pt x="13" y="1"/>
                  </a:cubicBezTo>
                  <a:cubicBezTo>
                    <a:pt x="5" y="1"/>
                    <a:pt x="1" y="53"/>
                    <a:pt x="9" y="114"/>
                  </a:cubicBezTo>
                  <a:cubicBezTo>
                    <a:pt x="13" y="173"/>
                    <a:pt x="30" y="219"/>
                    <a:pt x="42" y="219"/>
                  </a:cubicBezTo>
                  <a:cubicBezTo>
                    <a:pt x="43" y="219"/>
                    <a:pt x="43" y="219"/>
                    <a:pt x="44" y="219"/>
                  </a:cubicBezTo>
                  <a:cubicBezTo>
                    <a:pt x="58" y="219"/>
                    <a:pt x="62" y="167"/>
                    <a:pt x="53" y="106"/>
                  </a:cubicBezTo>
                  <a:cubicBezTo>
                    <a:pt x="44" y="47"/>
                    <a:pt x="29" y="1"/>
                    <a:pt x="1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20359" y="3196306"/>
              <a:ext cx="2826" cy="10211"/>
            </a:xfrm>
            <a:custGeom>
              <a:avLst/>
              <a:gdLst/>
              <a:ahLst/>
              <a:cxnLst/>
              <a:rect l="l" t="t" r="r" b="b"/>
              <a:pathLst>
                <a:path w="62" h="224" extrusionOk="0">
                  <a:moveTo>
                    <a:pt x="14" y="1"/>
                  </a:moveTo>
                  <a:cubicBezTo>
                    <a:pt x="1" y="6"/>
                    <a:pt x="1" y="53"/>
                    <a:pt x="9" y="115"/>
                  </a:cubicBezTo>
                  <a:cubicBezTo>
                    <a:pt x="19" y="176"/>
                    <a:pt x="35" y="224"/>
                    <a:pt x="49" y="224"/>
                  </a:cubicBezTo>
                  <a:cubicBezTo>
                    <a:pt x="57" y="220"/>
                    <a:pt x="62" y="171"/>
                    <a:pt x="53" y="111"/>
                  </a:cubicBezTo>
                  <a:cubicBezTo>
                    <a:pt x="45" y="49"/>
                    <a:pt x="27" y="1"/>
                    <a:pt x="1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217578" y="3216455"/>
              <a:ext cx="3054" cy="10211"/>
            </a:xfrm>
            <a:custGeom>
              <a:avLst/>
              <a:gdLst/>
              <a:ahLst/>
              <a:cxnLst/>
              <a:rect l="l" t="t" r="r" b="b"/>
              <a:pathLst>
                <a:path w="67" h="224" extrusionOk="0">
                  <a:moveTo>
                    <a:pt x="18" y="0"/>
                  </a:moveTo>
                  <a:cubicBezTo>
                    <a:pt x="6" y="4"/>
                    <a:pt x="1" y="53"/>
                    <a:pt x="14" y="114"/>
                  </a:cubicBezTo>
                  <a:cubicBezTo>
                    <a:pt x="23" y="175"/>
                    <a:pt x="40" y="223"/>
                    <a:pt x="53" y="223"/>
                  </a:cubicBezTo>
                  <a:cubicBezTo>
                    <a:pt x="67" y="223"/>
                    <a:pt x="67" y="171"/>
                    <a:pt x="58" y="109"/>
                  </a:cubicBezTo>
                  <a:cubicBezTo>
                    <a:pt x="49" y="48"/>
                    <a:pt x="32" y="0"/>
                    <a:pt x="1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214387" y="3236740"/>
              <a:ext cx="3054" cy="10074"/>
            </a:xfrm>
            <a:custGeom>
              <a:avLst/>
              <a:gdLst/>
              <a:ahLst/>
              <a:cxnLst/>
              <a:rect l="l" t="t" r="r" b="b"/>
              <a:pathLst>
                <a:path w="67" h="221" extrusionOk="0">
                  <a:moveTo>
                    <a:pt x="20" y="1"/>
                  </a:moveTo>
                  <a:cubicBezTo>
                    <a:pt x="19" y="1"/>
                    <a:pt x="19" y="1"/>
                    <a:pt x="19" y="1"/>
                  </a:cubicBezTo>
                  <a:cubicBezTo>
                    <a:pt x="5" y="1"/>
                    <a:pt x="1" y="53"/>
                    <a:pt x="9" y="115"/>
                  </a:cubicBezTo>
                  <a:cubicBezTo>
                    <a:pt x="22" y="174"/>
                    <a:pt x="39" y="220"/>
                    <a:pt x="52" y="220"/>
                  </a:cubicBezTo>
                  <a:cubicBezTo>
                    <a:pt x="52" y="220"/>
                    <a:pt x="53" y="220"/>
                    <a:pt x="53" y="220"/>
                  </a:cubicBezTo>
                  <a:cubicBezTo>
                    <a:pt x="62" y="220"/>
                    <a:pt x="67" y="168"/>
                    <a:pt x="57" y="106"/>
                  </a:cubicBezTo>
                  <a:cubicBezTo>
                    <a:pt x="49" y="47"/>
                    <a:pt x="29"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211151" y="3256889"/>
              <a:ext cx="3009" cy="9983"/>
            </a:xfrm>
            <a:custGeom>
              <a:avLst/>
              <a:gdLst/>
              <a:ahLst/>
              <a:cxnLst/>
              <a:rect l="l" t="t" r="r" b="b"/>
              <a:pathLst>
                <a:path w="66" h="219" extrusionOk="0">
                  <a:moveTo>
                    <a:pt x="19" y="0"/>
                  </a:moveTo>
                  <a:cubicBezTo>
                    <a:pt x="18" y="0"/>
                    <a:pt x="17" y="0"/>
                    <a:pt x="17" y="0"/>
                  </a:cubicBezTo>
                  <a:cubicBezTo>
                    <a:pt x="4" y="0"/>
                    <a:pt x="0" y="53"/>
                    <a:pt x="13" y="114"/>
                  </a:cubicBezTo>
                  <a:cubicBezTo>
                    <a:pt x="22" y="172"/>
                    <a:pt x="37" y="219"/>
                    <a:pt x="50" y="219"/>
                  </a:cubicBezTo>
                  <a:cubicBezTo>
                    <a:pt x="51" y="219"/>
                    <a:pt x="52" y="219"/>
                    <a:pt x="53" y="219"/>
                  </a:cubicBezTo>
                  <a:cubicBezTo>
                    <a:pt x="65" y="219"/>
                    <a:pt x="65" y="166"/>
                    <a:pt x="57" y="105"/>
                  </a:cubicBezTo>
                  <a:cubicBezTo>
                    <a:pt x="49" y="47"/>
                    <a:pt x="32" y="0"/>
                    <a:pt x="1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207777" y="3276992"/>
              <a:ext cx="3009" cy="10029"/>
            </a:xfrm>
            <a:custGeom>
              <a:avLst/>
              <a:gdLst/>
              <a:ahLst/>
              <a:cxnLst/>
              <a:rect l="l" t="t" r="r" b="b"/>
              <a:pathLst>
                <a:path w="66" h="220" extrusionOk="0">
                  <a:moveTo>
                    <a:pt x="15" y="1"/>
                  </a:moveTo>
                  <a:cubicBezTo>
                    <a:pt x="14" y="1"/>
                    <a:pt x="14" y="1"/>
                    <a:pt x="13" y="1"/>
                  </a:cubicBezTo>
                  <a:cubicBezTo>
                    <a:pt x="5" y="1"/>
                    <a:pt x="1" y="53"/>
                    <a:pt x="9" y="114"/>
                  </a:cubicBezTo>
                  <a:cubicBezTo>
                    <a:pt x="21" y="174"/>
                    <a:pt x="38" y="219"/>
                    <a:pt x="51" y="219"/>
                  </a:cubicBezTo>
                  <a:cubicBezTo>
                    <a:pt x="52" y="219"/>
                    <a:pt x="52" y="219"/>
                    <a:pt x="53" y="219"/>
                  </a:cubicBezTo>
                  <a:cubicBezTo>
                    <a:pt x="66" y="219"/>
                    <a:pt x="66" y="167"/>
                    <a:pt x="57" y="106"/>
                  </a:cubicBezTo>
                  <a:cubicBezTo>
                    <a:pt x="48" y="47"/>
                    <a:pt x="28" y="1"/>
                    <a:pt x="1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204450" y="3297140"/>
              <a:ext cx="3100" cy="9983"/>
            </a:xfrm>
            <a:custGeom>
              <a:avLst/>
              <a:gdLst/>
              <a:ahLst/>
              <a:cxnLst/>
              <a:rect l="l" t="t" r="r" b="b"/>
              <a:pathLst>
                <a:path w="68" h="219" extrusionOk="0">
                  <a:moveTo>
                    <a:pt x="20" y="0"/>
                  </a:moveTo>
                  <a:cubicBezTo>
                    <a:pt x="20" y="0"/>
                    <a:pt x="19" y="0"/>
                    <a:pt x="19" y="1"/>
                  </a:cubicBezTo>
                  <a:cubicBezTo>
                    <a:pt x="6" y="1"/>
                    <a:pt x="1" y="53"/>
                    <a:pt x="15" y="114"/>
                  </a:cubicBezTo>
                  <a:cubicBezTo>
                    <a:pt x="23" y="172"/>
                    <a:pt x="39" y="219"/>
                    <a:pt x="52" y="219"/>
                  </a:cubicBezTo>
                  <a:cubicBezTo>
                    <a:pt x="52" y="219"/>
                    <a:pt x="53" y="219"/>
                    <a:pt x="53" y="219"/>
                  </a:cubicBezTo>
                  <a:cubicBezTo>
                    <a:pt x="67" y="219"/>
                    <a:pt x="67" y="166"/>
                    <a:pt x="59" y="105"/>
                  </a:cubicBezTo>
                  <a:cubicBezTo>
                    <a:pt x="50" y="46"/>
                    <a:pt x="29" y="0"/>
                    <a:pt x="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01031" y="3317243"/>
              <a:ext cx="3237" cy="10029"/>
            </a:xfrm>
            <a:custGeom>
              <a:avLst/>
              <a:gdLst/>
              <a:ahLst/>
              <a:cxnLst/>
              <a:rect l="l" t="t" r="r" b="b"/>
              <a:pathLst>
                <a:path w="71" h="220" extrusionOk="0">
                  <a:moveTo>
                    <a:pt x="20" y="1"/>
                  </a:moveTo>
                  <a:cubicBezTo>
                    <a:pt x="20" y="1"/>
                    <a:pt x="19" y="1"/>
                    <a:pt x="18" y="1"/>
                  </a:cubicBezTo>
                  <a:cubicBezTo>
                    <a:pt x="5" y="1"/>
                    <a:pt x="0" y="54"/>
                    <a:pt x="14" y="114"/>
                  </a:cubicBezTo>
                  <a:cubicBezTo>
                    <a:pt x="22" y="173"/>
                    <a:pt x="39" y="219"/>
                    <a:pt x="51" y="219"/>
                  </a:cubicBezTo>
                  <a:cubicBezTo>
                    <a:pt x="52" y="219"/>
                    <a:pt x="52" y="219"/>
                    <a:pt x="53" y="219"/>
                  </a:cubicBezTo>
                  <a:cubicBezTo>
                    <a:pt x="67" y="219"/>
                    <a:pt x="71" y="167"/>
                    <a:pt x="57" y="106"/>
                  </a:cubicBezTo>
                  <a:cubicBezTo>
                    <a:pt x="49" y="47"/>
                    <a:pt x="33"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197657" y="3337346"/>
              <a:ext cx="3282" cy="10074"/>
            </a:xfrm>
            <a:custGeom>
              <a:avLst/>
              <a:gdLst/>
              <a:ahLst/>
              <a:cxnLst/>
              <a:rect l="l" t="t" r="r" b="b"/>
              <a:pathLst>
                <a:path w="72" h="221" extrusionOk="0">
                  <a:moveTo>
                    <a:pt x="20" y="0"/>
                  </a:moveTo>
                  <a:cubicBezTo>
                    <a:pt x="20" y="0"/>
                    <a:pt x="19" y="0"/>
                    <a:pt x="19" y="1"/>
                  </a:cubicBezTo>
                  <a:cubicBezTo>
                    <a:pt x="5" y="1"/>
                    <a:pt x="1" y="53"/>
                    <a:pt x="15" y="115"/>
                  </a:cubicBezTo>
                  <a:cubicBezTo>
                    <a:pt x="23" y="173"/>
                    <a:pt x="39" y="220"/>
                    <a:pt x="52" y="220"/>
                  </a:cubicBezTo>
                  <a:cubicBezTo>
                    <a:pt x="52" y="220"/>
                    <a:pt x="53" y="220"/>
                    <a:pt x="53" y="220"/>
                  </a:cubicBezTo>
                  <a:cubicBezTo>
                    <a:pt x="67" y="220"/>
                    <a:pt x="71" y="167"/>
                    <a:pt x="58" y="105"/>
                  </a:cubicBezTo>
                  <a:cubicBezTo>
                    <a:pt x="49" y="47"/>
                    <a:pt x="33" y="0"/>
                    <a:pt x="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194239" y="3357449"/>
              <a:ext cx="3009" cy="10074"/>
            </a:xfrm>
            <a:custGeom>
              <a:avLst/>
              <a:gdLst/>
              <a:ahLst/>
              <a:cxnLst/>
              <a:rect l="l" t="t" r="r" b="b"/>
              <a:pathLst>
                <a:path w="66" h="221" extrusionOk="0">
                  <a:moveTo>
                    <a:pt x="20" y="1"/>
                  </a:moveTo>
                  <a:cubicBezTo>
                    <a:pt x="19" y="1"/>
                    <a:pt x="19" y="1"/>
                    <a:pt x="18" y="1"/>
                  </a:cubicBezTo>
                  <a:cubicBezTo>
                    <a:pt x="5" y="1"/>
                    <a:pt x="0" y="54"/>
                    <a:pt x="13" y="115"/>
                  </a:cubicBezTo>
                  <a:cubicBezTo>
                    <a:pt x="22" y="174"/>
                    <a:pt x="38" y="221"/>
                    <a:pt x="51" y="221"/>
                  </a:cubicBezTo>
                  <a:cubicBezTo>
                    <a:pt x="52" y="221"/>
                    <a:pt x="52" y="221"/>
                    <a:pt x="53" y="220"/>
                  </a:cubicBezTo>
                  <a:cubicBezTo>
                    <a:pt x="65" y="220"/>
                    <a:pt x="65" y="168"/>
                    <a:pt x="57" y="106"/>
                  </a:cubicBezTo>
                  <a:cubicBezTo>
                    <a:pt x="49" y="48"/>
                    <a:pt x="32"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190865" y="3377598"/>
              <a:ext cx="3009" cy="10029"/>
            </a:xfrm>
            <a:custGeom>
              <a:avLst/>
              <a:gdLst/>
              <a:ahLst/>
              <a:cxnLst/>
              <a:rect l="l" t="t" r="r" b="b"/>
              <a:pathLst>
                <a:path w="66" h="220" extrusionOk="0">
                  <a:moveTo>
                    <a:pt x="15" y="0"/>
                  </a:moveTo>
                  <a:cubicBezTo>
                    <a:pt x="15" y="0"/>
                    <a:pt x="14" y="1"/>
                    <a:pt x="13" y="1"/>
                  </a:cubicBezTo>
                  <a:cubicBezTo>
                    <a:pt x="1" y="1"/>
                    <a:pt x="1" y="53"/>
                    <a:pt x="9" y="114"/>
                  </a:cubicBezTo>
                  <a:cubicBezTo>
                    <a:pt x="17" y="173"/>
                    <a:pt x="34" y="219"/>
                    <a:pt x="47" y="219"/>
                  </a:cubicBezTo>
                  <a:cubicBezTo>
                    <a:pt x="48" y="219"/>
                    <a:pt x="48" y="219"/>
                    <a:pt x="49" y="219"/>
                  </a:cubicBezTo>
                  <a:cubicBezTo>
                    <a:pt x="62" y="219"/>
                    <a:pt x="66" y="166"/>
                    <a:pt x="53" y="106"/>
                  </a:cubicBezTo>
                  <a:cubicBezTo>
                    <a:pt x="44" y="47"/>
                    <a:pt x="28" y="0"/>
                    <a:pt x="1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187902" y="3397746"/>
              <a:ext cx="3054" cy="9983"/>
            </a:xfrm>
            <a:custGeom>
              <a:avLst/>
              <a:gdLst/>
              <a:ahLst/>
              <a:cxnLst/>
              <a:rect l="l" t="t" r="r" b="b"/>
              <a:pathLst>
                <a:path w="67" h="219" extrusionOk="0">
                  <a:moveTo>
                    <a:pt x="20" y="0"/>
                  </a:moveTo>
                  <a:cubicBezTo>
                    <a:pt x="20" y="0"/>
                    <a:pt x="19" y="0"/>
                    <a:pt x="19" y="0"/>
                  </a:cubicBezTo>
                  <a:cubicBezTo>
                    <a:pt x="5" y="0"/>
                    <a:pt x="1" y="53"/>
                    <a:pt x="10" y="114"/>
                  </a:cubicBezTo>
                  <a:cubicBezTo>
                    <a:pt x="18" y="173"/>
                    <a:pt x="39" y="219"/>
                    <a:pt x="48" y="219"/>
                  </a:cubicBezTo>
                  <a:cubicBezTo>
                    <a:pt x="48" y="219"/>
                    <a:pt x="49" y="219"/>
                    <a:pt x="49" y="218"/>
                  </a:cubicBezTo>
                  <a:cubicBezTo>
                    <a:pt x="63" y="218"/>
                    <a:pt x="67" y="166"/>
                    <a:pt x="58" y="105"/>
                  </a:cubicBezTo>
                  <a:cubicBezTo>
                    <a:pt x="49" y="47"/>
                    <a:pt x="33" y="0"/>
                    <a:pt x="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184894" y="3417849"/>
              <a:ext cx="3009" cy="10029"/>
            </a:xfrm>
            <a:custGeom>
              <a:avLst/>
              <a:gdLst/>
              <a:ahLst/>
              <a:cxnLst/>
              <a:rect l="l" t="t" r="r" b="b"/>
              <a:pathLst>
                <a:path w="66" h="220" extrusionOk="0">
                  <a:moveTo>
                    <a:pt x="19" y="1"/>
                  </a:moveTo>
                  <a:cubicBezTo>
                    <a:pt x="19" y="1"/>
                    <a:pt x="18" y="1"/>
                    <a:pt x="18" y="1"/>
                  </a:cubicBezTo>
                  <a:cubicBezTo>
                    <a:pt x="5" y="1"/>
                    <a:pt x="1" y="53"/>
                    <a:pt x="9" y="114"/>
                  </a:cubicBezTo>
                  <a:cubicBezTo>
                    <a:pt x="17" y="172"/>
                    <a:pt x="34" y="219"/>
                    <a:pt x="48" y="219"/>
                  </a:cubicBezTo>
                  <a:cubicBezTo>
                    <a:pt x="48" y="219"/>
                    <a:pt x="49" y="219"/>
                    <a:pt x="49" y="219"/>
                  </a:cubicBezTo>
                  <a:cubicBezTo>
                    <a:pt x="62" y="219"/>
                    <a:pt x="66" y="167"/>
                    <a:pt x="58" y="106"/>
                  </a:cubicBezTo>
                  <a:cubicBezTo>
                    <a:pt x="50" y="46"/>
                    <a:pt x="33" y="1"/>
                    <a:pt x="1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182113" y="3437998"/>
              <a:ext cx="3054" cy="10165"/>
            </a:xfrm>
            <a:custGeom>
              <a:avLst/>
              <a:gdLst/>
              <a:ahLst/>
              <a:cxnLst/>
              <a:rect l="l" t="t" r="r" b="b"/>
              <a:pathLst>
                <a:path w="67" h="223" extrusionOk="0">
                  <a:moveTo>
                    <a:pt x="19" y="0"/>
                  </a:moveTo>
                  <a:cubicBezTo>
                    <a:pt x="5" y="5"/>
                    <a:pt x="1" y="53"/>
                    <a:pt x="9" y="114"/>
                  </a:cubicBezTo>
                  <a:cubicBezTo>
                    <a:pt x="19" y="174"/>
                    <a:pt x="35" y="223"/>
                    <a:pt x="49" y="223"/>
                  </a:cubicBezTo>
                  <a:cubicBezTo>
                    <a:pt x="62" y="219"/>
                    <a:pt x="67" y="170"/>
                    <a:pt x="57" y="109"/>
                  </a:cubicBezTo>
                  <a:cubicBezTo>
                    <a:pt x="49" y="48"/>
                    <a:pt x="31" y="0"/>
                    <a:pt x="1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179515" y="3458283"/>
              <a:ext cx="2872" cy="10029"/>
            </a:xfrm>
            <a:custGeom>
              <a:avLst/>
              <a:gdLst/>
              <a:ahLst/>
              <a:cxnLst/>
              <a:rect l="l" t="t" r="r" b="b"/>
              <a:pathLst>
                <a:path w="63" h="220" extrusionOk="0">
                  <a:moveTo>
                    <a:pt x="20" y="1"/>
                  </a:moveTo>
                  <a:cubicBezTo>
                    <a:pt x="20" y="1"/>
                    <a:pt x="19" y="1"/>
                    <a:pt x="18" y="1"/>
                  </a:cubicBezTo>
                  <a:cubicBezTo>
                    <a:pt x="5" y="1"/>
                    <a:pt x="0" y="54"/>
                    <a:pt x="10" y="114"/>
                  </a:cubicBezTo>
                  <a:cubicBezTo>
                    <a:pt x="18" y="173"/>
                    <a:pt x="35" y="220"/>
                    <a:pt x="43" y="220"/>
                  </a:cubicBezTo>
                  <a:cubicBezTo>
                    <a:pt x="44" y="220"/>
                    <a:pt x="44" y="219"/>
                    <a:pt x="44" y="219"/>
                  </a:cubicBezTo>
                  <a:cubicBezTo>
                    <a:pt x="57" y="219"/>
                    <a:pt x="62" y="167"/>
                    <a:pt x="57" y="106"/>
                  </a:cubicBezTo>
                  <a:cubicBezTo>
                    <a:pt x="49" y="47"/>
                    <a:pt x="33"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177144" y="3478386"/>
              <a:ext cx="2872" cy="10257"/>
            </a:xfrm>
            <a:custGeom>
              <a:avLst/>
              <a:gdLst/>
              <a:ahLst/>
              <a:cxnLst/>
              <a:rect l="l" t="t" r="r" b="b"/>
              <a:pathLst>
                <a:path w="63" h="225" extrusionOk="0">
                  <a:moveTo>
                    <a:pt x="19" y="1"/>
                  </a:moveTo>
                  <a:cubicBezTo>
                    <a:pt x="5" y="6"/>
                    <a:pt x="1" y="53"/>
                    <a:pt x="10" y="115"/>
                  </a:cubicBezTo>
                  <a:cubicBezTo>
                    <a:pt x="14" y="174"/>
                    <a:pt x="30" y="224"/>
                    <a:pt x="43" y="224"/>
                  </a:cubicBezTo>
                  <a:cubicBezTo>
                    <a:pt x="44" y="224"/>
                    <a:pt x="44" y="224"/>
                    <a:pt x="45" y="224"/>
                  </a:cubicBezTo>
                  <a:cubicBezTo>
                    <a:pt x="57" y="224"/>
                    <a:pt x="63" y="172"/>
                    <a:pt x="53" y="111"/>
                  </a:cubicBezTo>
                  <a:cubicBezTo>
                    <a:pt x="49" y="49"/>
                    <a:pt x="31" y="1"/>
                    <a:pt x="1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174910" y="3498717"/>
              <a:ext cx="2781" cy="10211"/>
            </a:xfrm>
            <a:custGeom>
              <a:avLst/>
              <a:gdLst/>
              <a:ahLst/>
              <a:cxnLst/>
              <a:rect l="l" t="t" r="r" b="b"/>
              <a:pathLst>
                <a:path w="61" h="224" extrusionOk="0">
                  <a:moveTo>
                    <a:pt x="18" y="0"/>
                  </a:moveTo>
                  <a:cubicBezTo>
                    <a:pt x="4" y="0"/>
                    <a:pt x="0" y="53"/>
                    <a:pt x="8" y="115"/>
                  </a:cubicBezTo>
                  <a:cubicBezTo>
                    <a:pt x="14" y="176"/>
                    <a:pt x="26" y="224"/>
                    <a:pt x="40" y="224"/>
                  </a:cubicBezTo>
                  <a:cubicBezTo>
                    <a:pt x="53" y="224"/>
                    <a:pt x="61" y="171"/>
                    <a:pt x="53" y="111"/>
                  </a:cubicBezTo>
                  <a:cubicBezTo>
                    <a:pt x="48" y="49"/>
                    <a:pt x="31" y="0"/>
                    <a:pt x="1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172905" y="3519048"/>
              <a:ext cx="2598" cy="10211"/>
            </a:xfrm>
            <a:custGeom>
              <a:avLst/>
              <a:gdLst/>
              <a:ahLst/>
              <a:cxnLst/>
              <a:rect l="l" t="t" r="r" b="b"/>
              <a:pathLst>
                <a:path w="57" h="224" extrusionOk="0">
                  <a:moveTo>
                    <a:pt x="17" y="0"/>
                  </a:moveTo>
                  <a:cubicBezTo>
                    <a:pt x="4" y="0"/>
                    <a:pt x="0" y="53"/>
                    <a:pt x="4" y="114"/>
                  </a:cubicBezTo>
                  <a:cubicBezTo>
                    <a:pt x="9" y="175"/>
                    <a:pt x="26" y="224"/>
                    <a:pt x="39" y="224"/>
                  </a:cubicBezTo>
                  <a:cubicBezTo>
                    <a:pt x="53" y="224"/>
                    <a:pt x="57" y="171"/>
                    <a:pt x="53" y="110"/>
                  </a:cubicBezTo>
                  <a:cubicBezTo>
                    <a:pt x="48" y="48"/>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171355" y="3539333"/>
              <a:ext cx="2644" cy="10257"/>
            </a:xfrm>
            <a:custGeom>
              <a:avLst/>
              <a:gdLst/>
              <a:ahLst/>
              <a:cxnLst/>
              <a:rect l="l" t="t" r="r" b="b"/>
              <a:pathLst>
                <a:path w="58" h="225" extrusionOk="0">
                  <a:moveTo>
                    <a:pt x="23" y="1"/>
                  </a:moveTo>
                  <a:cubicBezTo>
                    <a:pt x="9" y="6"/>
                    <a:pt x="1" y="53"/>
                    <a:pt x="5" y="115"/>
                  </a:cubicBezTo>
                  <a:cubicBezTo>
                    <a:pt x="14" y="174"/>
                    <a:pt x="26" y="225"/>
                    <a:pt x="39" y="225"/>
                  </a:cubicBezTo>
                  <a:cubicBezTo>
                    <a:pt x="40" y="225"/>
                    <a:pt x="40" y="224"/>
                    <a:pt x="41" y="224"/>
                  </a:cubicBezTo>
                  <a:cubicBezTo>
                    <a:pt x="53" y="224"/>
                    <a:pt x="57" y="176"/>
                    <a:pt x="53" y="111"/>
                  </a:cubicBezTo>
                  <a:cubicBezTo>
                    <a:pt x="49" y="49"/>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169759" y="3559892"/>
              <a:ext cx="2416" cy="10211"/>
            </a:xfrm>
            <a:custGeom>
              <a:avLst/>
              <a:gdLst/>
              <a:ahLst/>
              <a:cxnLst/>
              <a:rect l="l" t="t" r="r" b="b"/>
              <a:pathLst>
                <a:path w="53" h="224" extrusionOk="0">
                  <a:moveTo>
                    <a:pt x="20" y="1"/>
                  </a:moveTo>
                  <a:cubicBezTo>
                    <a:pt x="19" y="1"/>
                    <a:pt x="19" y="1"/>
                    <a:pt x="18" y="1"/>
                  </a:cubicBezTo>
                  <a:cubicBezTo>
                    <a:pt x="6" y="1"/>
                    <a:pt x="0" y="48"/>
                    <a:pt x="6" y="114"/>
                  </a:cubicBezTo>
                  <a:cubicBezTo>
                    <a:pt x="10" y="175"/>
                    <a:pt x="22" y="223"/>
                    <a:pt x="36" y="223"/>
                  </a:cubicBezTo>
                  <a:cubicBezTo>
                    <a:pt x="49" y="223"/>
                    <a:pt x="53" y="171"/>
                    <a:pt x="49" y="110"/>
                  </a:cubicBezTo>
                  <a:cubicBezTo>
                    <a:pt x="45" y="51"/>
                    <a:pt x="33"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168574" y="3580223"/>
              <a:ext cx="2462" cy="10211"/>
            </a:xfrm>
            <a:custGeom>
              <a:avLst/>
              <a:gdLst/>
              <a:ahLst/>
              <a:cxnLst/>
              <a:rect l="l" t="t" r="r" b="b"/>
              <a:pathLst>
                <a:path w="54" h="224" extrusionOk="0">
                  <a:moveTo>
                    <a:pt x="23" y="1"/>
                  </a:moveTo>
                  <a:cubicBezTo>
                    <a:pt x="10" y="1"/>
                    <a:pt x="1" y="48"/>
                    <a:pt x="6" y="114"/>
                  </a:cubicBezTo>
                  <a:cubicBezTo>
                    <a:pt x="6" y="175"/>
                    <a:pt x="18" y="223"/>
                    <a:pt x="32" y="223"/>
                  </a:cubicBezTo>
                  <a:cubicBezTo>
                    <a:pt x="45" y="223"/>
                    <a:pt x="53" y="171"/>
                    <a:pt x="49" y="110"/>
                  </a:cubicBezTo>
                  <a:cubicBezTo>
                    <a:pt x="49" y="48"/>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167571" y="3600554"/>
              <a:ext cx="2462" cy="10165"/>
            </a:xfrm>
            <a:custGeom>
              <a:avLst/>
              <a:gdLst/>
              <a:ahLst/>
              <a:cxnLst/>
              <a:rect l="l" t="t" r="r" b="b"/>
              <a:pathLst>
                <a:path w="54" h="223" extrusionOk="0">
                  <a:moveTo>
                    <a:pt x="23" y="0"/>
                  </a:moveTo>
                  <a:cubicBezTo>
                    <a:pt x="10" y="0"/>
                    <a:pt x="1" y="53"/>
                    <a:pt x="5" y="114"/>
                  </a:cubicBezTo>
                  <a:cubicBezTo>
                    <a:pt x="5" y="175"/>
                    <a:pt x="18" y="223"/>
                    <a:pt x="31" y="223"/>
                  </a:cubicBezTo>
                  <a:cubicBezTo>
                    <a:pt x="45" y="223"/>
                    <a:pt x="53" y="170"/>
                    <a:pt x="49" y="110"/>
                  </a:cubicBezTo>
                  <a:cubicBezTo>
                    <a:pt x="49" y="48"/>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166751" y="3620885"/>
              <a:ext cx="2416" cy="10165"/>
            </a:xfrm>
            <a:custGeom>
              <a:avLst/>
              <a:gdLst/>
              <a:ahLst/>
              <a:cxnLst/>
              <a:rect l="l" t="t" r="r" b="b"/>
              <a:pathLst>
                <a:path w="53" h="223" extrusionOk="0">
                  <a:moveTo>
                    <a:pt x="22" y="0"/>
                  </a:moveTo>
                  <a:cubicBezTo>
                    <a:pt x="9" y="0"/>
                    <a:pt x="0" y="53"/>
                    <a:pt x="0" y="113"/>
                  </a:cubicBezTo>
                  <a:cubicBezTo>
                    <a:pt x="4" y="172"/>
                    <a:pt x="17" y="223"/>
                    <a:pt x="29" y="223"/>
                  </a:cubicBezTo>
                  <a:cubicBezTo>
                    <a:pt x="30" y="223"/>
                    <a:pt x="30" y="223"/>
                    <a:pt x="31" y="223"/>
                  </a:cubicBezTo>
                  <a:cubicBezTo>
                    <a:pt x="45" y="223"/>
                    <a:pt x="53" y="174"/>
                    <a:pt x="49" y="113"/>
                  </a:cubicBezTo>
                  <a:cubicBezTo>
                    <a:pt x="49" y="47"/>
                    <a:pt x="35"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166158" y="3641398"/>
              <a:ext cx="2234" cy="10165"/>
            </a:xfrm>
            <a:custGeom>
              <a:avLst/>
              <a:gdLst/>
              <a:ahLst/>
              <a:cxnLst/>
              <a:rect l="l" t="t" r="r" b="b"/>
              <a:pathLst>
                <a:path w="49" h="223" extrusionOk="0">
                  <a:moveTo>
                    <a:pt x="22" y="0"/>
                  </a:moveTo>
                  <a:cubicBezTo>
                    <a:pt x="9" y="0"/>
                    <a:pt x="0" y="48"/>
                    <a:pt x="0" y="109"/>
                  </a:cubicBezTo>
                  <a:cubicBezTo>
                    <a:pt x="5" y="174"/>
                    <a:pt x="14" y="222"/>
                    <a:pt x="26" y="222"/>
                  </a:cubicBezTo>
                  <a:cubicBezTo>
                    <a:pt x="40" y="222"/>
                    <a:pt x="48" y="170"/>
                    <a:pt x="48" y="109"/>
                  </a:cubicBezTo>
                  <a:cubicBezTo>
                    <a:pt x="48" y="48"/>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165748" y="3661683"/>
              <a:ext cx="2234" cy="10393"/>
            </a:xfrm>
            <a:custGeom>
              <a:avLst/>
              <a:gdLst/>
              <a:ahLst/>
              <a:cxnLst/>
              <a:rect l="l" t="t" r="r" b="b"/>
              <a:pathLst>
                <a:path w="49" h="228" extrusionOk="0">
                  <a:moveTo>
                    <a:pt x="23" y="1"/>
                  </a:moveTo>
                  <a:cubicBezTo>
                    <a:pt x="9" y="1"/>
                    <a:pt x="0" y="53"/>
                    <a:pt x="0" y="114"/>
                  </a:cubicBezTo>
                  <a:cubicBezTo>
                    <a:pt x="0" y="175"/>
                    <a:pt x="13" y="227"/>
                    <a:pt x="27" y="227"/>
                  </a:cubicBezTo>
                  <a:cubicBezTo>
                    <a:pt x="39" y="227"/>
                    <a:pt x="49" y="175"/>
                    <a:pt x="49" y="114"/>
                  </a:cubicBezTo>
                  <a:cubicBezTo>
                    <a:pt x="49" y="53"/>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165566" y="3682196"/>
              <a:ext cx="2234" cy="10211"/>
            </a:xfrm>
            <a:custGeom>
              <a:avLst/>
              <a:gdLst/>
              <a:ahLst/>
              <a:cxnLst/>
              <a:rect l="l" t="t" r="r" b="b"/>
              <a:pathLst>
                <a:path w="49" h="224" extrusionOk="0">
                  <a:moveTo>
                    <a:pt x="23" y="1"/>
                  </a:moveTo>
                  <a:cubicBezTo>
                    <a:pt x="9" y="1"/>
                    <a:pt x="1" y="53"/>
                    <a:pt x="1" y="114"/>
                  </a:cubicBezTo>
                  <a:cubicBezTo>
                    <a:pt x="1" y="176"/>
                    <a:pt x="9" y="223"/>
                    <a:pt x="23" y="223"/>
                  </a:cubicBezTo>
                  <a:cubicBezTo>
                    <a:pt x="35" y="223"/>
                    <a:pt x="49" y="176"/>
                    <a:pt x="49" y="114"/>
                  </a:cubicBezTo>
                  <a:cubicBezTo>
                    <a:pt x="49" y="49"/>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6"/>
            <p:cNvSpPr/>
            <p:nvPr/>
          </p:nvSpPr>
          <p:spPr>
            <a:xfrm>
              <a:off x="-165383" y="3702709"/>
              <a:ext cx="2279" cy="10257"/>
            </a:xfrm>
            <a:custGeom>
              <a:avLst/>
              <a:gdLst/>
              <a:ahLst/>
              <a:cxnLst/>
              <a:rect l="l" t="t" r="r" b="b"/>
              <a:pathLst>
                <a:path w="50" h="225" extrusionOk="0">
                  <a:moveTo>
                    <a:pt x="23" y="1"/>
                  </a:moveTo>
                  <a:cubicBezTo>
                    <a:pt x="9" y="1"/>
                    <a:pt x="1" y="49"/>
                    <a:pt x="1" y="110"/>
                  </a:cubicBezTo>
                  <a:cubicBezTo>
                    <a:pt x="1" y="172"/>
                    <a:pt x="9" y="224"/>
                    <a:pt x="23" y="224"/>
                  </a:cubicBezTo>
                  <a:cubicBezTo>
                    <a:pt x="35" y="224"/>
                    <a:pt x="49" y="172"/>
                    <a:pt x="45" y="110"/>
                  </a:cubicBezTo>
                  <a:cubicBezTo>
                    <a:pt x="45" y="49"/>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6"/>
            <p:cNvSpPr/>
            <p:nvPr/>
          </p:nvSpPr>
          <p:spPr>
            <a:xfrm>
              <a:off x="-165155" y="3723040"/>
              <a:ext cx="2234" cy="10439"/>
            </a:xfrm>
            <a:custGeom>
              <a:avLst/>
              <a:gdLst/>
              <a:ahLst/>
              <a:cxnLst/>
              <a:rect l="l" t="t" r="r" b="b"/>
              <a:pathLst>
                <a:path w="49" h="229" extrusionOk="0">
                  <a:moveTo>
                    <a:pt x="22" y="1"/>
                  </a:moveTo>
                  <a:cubicBezTo>
                    <a:pt x="10" y="1"/>
                    <a:pt x="0" y="53"/>
                    <a:pt x="0" y="114"/>
                  </a:cubicBezTo>
                  <a:cubicBezTo>
                    <a:pt x="0" y="176"/>
                    <a:pt x="14" y="228"/>
                    <a:pt x="22" y="228"/>
                  </a:cubicBezTo>
                  <a:cubicBezTo>
                    <a:pt x="36" y="224"/>
                    <a:pt x="48" y="176"/>
                    <a:pt x="48" y="114"/>
                  </a:cubicBezTo>
                  <a:cubicBezTo>
                    <a:pt x="44" y="53"/>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6"/>
            <p:cNvSpPr/>
            <p:nvPr/>
          </p:nvSpPr>
          <p:spPr>
            <a:xfrm>
              <a:off x="-164973" y="3743554"/>
              <a:ext cx="2234" cy="10211"/>
            </a:xfrm>
            <a:custGeom>
              <a:avLst/>
              <a:gdLst/>
              <a:ahLst/>
              <a:cxnLst/>
              <a:rect l="l" t="t" r="r" b="b"/>
              <a:pathLst>
                <a:path w="49" h="224" extrusionOk="0">
                  <a:moveTo>
                    <a:pt x="22" y="0"/>
                  </a:moveTo>
                  <a:cubicBezTo>
                    <a:pt x="10" y="0"/>
                    <a:pt x="0" y="49"/>
                    <a:pt x="0" y="115"/>
                  </a:cubicBezTo>
                  <a:cubicBezTo>
                    <a:pt x="0" y="176"/>
                    <a:pt x="14" y="224"/>
                    <a:pt x="26" y="224"/>
                  </a:cubicBezTo>
                  <a:cubicBezTo>
                    <a:pt x="40" y="224"/>
                    <a:pt x="49" y="176"/>
                    <a:pt x="49" y="110"/>
                  </a:cubicBezTo>
                  <a:cubicBezTo>
                    <a:pt x="49" y="49"/>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6"/>
            <p:cNvSpPr/>
            <p:nvPr/>
          </p:nvSpPr>
          <p:spPr>
            <a:xfrm>
              <a:off x="-164745" y="3763884"/>
              <a:ext cx="2416" cy="10393"/>
            </a:xfrm>
            <a:custGeom>
              <a:avLst/>
              <a:gdLst/>
              <a:ahLst/>
              <a:cxnLst/>
              <a:rect l="l" t="t" r="r" b="b"/>
              <a:pathLst>
                <a:path w="53" h="228" extrusionOk="0">
                  <a:moveTo>
                    <a:pt x="27" y="0"/>
                  </a:moveTo>
                  <a:cubicBezTo>
                    <a:pt x="13" y="0"/>
                    <a:pt x="1" y="53"/>
                    <a:pt x="5" y="115"/>
                  </a:cubicBezTo>
                  <a:cubicBezTo>
                    <a:pt x="5" y="175"/>
                    <a:pt x="17" y="228"/>
                    <a:pt x="27" y="228"/>
                  </a:cubicBezTo>
                  <a:cubicBezTo>
                    <a:pt x="39" y="228"/>
                    <a:pt x="53" y="175"/>
                    <a:pt x="48" y="115"/>
                  </a:cubicBezTo>
                  <a:cubicBezTo>
                    <a:pt x="48" y="53"/>
                    <a:pt x="39" y="0"/>
                    <a:pt x="2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6"/>
            <p:cNvSpPr/>
            <p:nvPr/>
          </p:nvSpPr>
          <p:spPr>
            <a:xfrm>
              <a:off x="-164380" y="3784398"/>
              <a:ext cx="2279" cy="10211"/>
            </a:xfrm>
            <a:custGeom>
              <a:avLst/>
              <a:gdLst/>
              <a:ahLst/>
              <a:cxnLst/>
              <a:rect l="l" t="t" r="r" b="b"/>
              <a:pathLst>
                <a:path w="50" h="224" extrusionOk="0">
                  <a:moveTo>
                    <a:pt x="23" y="0"/>
                  </a:moveTo>
                  <a:cubicBezTo>
                    <a:pt x="9" y="0"/>
                    <a:pt x="1" y="53"/>
                    <a:pt x="1" y="115"/>
                  </a:cubicBezTo>
                  <a:cubicBezTo>
                    <a:pt x="5" y="175"/>
                    <a:pt x="13" y="224"/>
                    <a:pt x="27" y="224"/>
                  </a:cubicBezTo>
                  <a:cubicBezTo>
                    <a:pt x="40" y="224"/>
                    <a:pt x="49" y="175"/>
                    <a:pt x="49" y="115"/>
                  </a:cubicBezTo>
                  <a:cubicBezTo>
                    <a:pt x="49" y="48"/>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63970" y="3804956"/>
              <a:ext cx="2234" cy="10165"/>
            </a:xfrm>
            <a:custGeom>
              <a:avLst/>
              <a:gdLst/>
              <a:ahLst/>
              <a:cxnLst/>
              <a:rect l="l" t="t" r="r" b="b"/>
              <a:pathLst>
                <a:path w="49" h="223" extrusionOk="0">
                  <a:moveTo>
                    <a:pt x="22" y="0"/>
                  </a:moveTo>
                  <a:cubicBezTo>
                    <a:pt x="10" y="0"/>
                    <a:pt x="0" y="47"/>
                    <a:pt x="0" y="109"/>
                  </a:cubicBezTo>
                  <a:cubicBezTo>
                    <a:pt x="4" y="174"/>
                    <a:pt x="14" y="223"/>
                    <a:pt x="27" y="223"/>
                  </a:cubicBezTo>
                  <a:cubicBezTo>
                    <a:pt x="40" y="223"/>
                    <a:pt x="49" y="170"/>
                    <a:pt x="49" y="109"/>
                  </a:cubicBezTo>
                  <a:cubicBezTo>
                    <a:pt x="49" y="47"/>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63560" y="3825242"/>
              <a:ext cx="2462" cy="10393"/>
            </a:xfrm>
            <a:custGeom>
              <a:avLst/>
              <a:gdLst/>
              <a:ahLst/>
              <a:cxnLst/>
              <a:rect l="l" t="t" r="r" b="b"/>
              <a:pathLst>
                <a:path w="54" h="228" extrusionOk="0">
                  <a:moveTo>
                    <a:pt x="22" y="1"/>
                  </a:moveTo>
                  <a:cubicBezTo>
                    <a:pt x="9" y="1"/>
                    <a:pt x="1" y="53"/>
                    <a:pt x="5" y="114"/>
                  </a:cubicBezTo>
                  <a:cubicBezTo>
                    <a:pt x="5" y="175"/>
                    <a:pt x="18" y="227"/>
                    <a:pt x="31" y="227"/>
                  </a:cubicBezTo>
                  <a:cubicBezTo>
                    <a:pt x="44" y="223"/>
                    <a:pt x="53" y="175"/>
                    <a:pt x="48" y="114"/>
                  </a:cubicBezTo>
                  <a:cubicBezTo>
                    <a:pt x="48"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162967" y="3845755"/>
              <a:ext cx="2234" cy="10211"/>
            </a:xfrm>
            <a:custGeom>
              <a:avLst/>
              <a:gdLst/>
              <a:ahLst/>
              <a:cxnLst/>
              <a:rect l="l" t="t" r="r" b="b"/>
              <a:pathLst>
                <a:path w="49" h="224" extrusionOk="0">
                  <a:moveTo>
                    <a:pt x="22" y="1"/>
                  </a:moveTo>
                  <a:cubicBezTo>
                    <a:pt x="9" y="1"/>
                    <a:pt x="0" y="49"/>
                    <a:pt x="0" y="114"/>
                  </a:cubicBezTo>
                  <a:cubicBezTo>
                    <a:pt x="0" y="175"/>
                    <a:pt x="14" y="223"/>
                    <a:pt x="27" y="223"/>
                  </a:cubicBezTo>
                  <a:cubicBezTo>
                    <a:pt x="40" y="223"/>
                    <a:pt x="49" y="175"/>
                    <a:pt x="49" y="110"/>
                  </a:cubicBezTo>
                  <a:cubicBezTo>
                    <a:pt x="44"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6"/>
            <p:cNvSpPr/>
            <p:nvPr/>
          </p:nvSpPr>
          <p:spPr>
            <a:xfrm>
              <a:off x="-162603" y="3866086"/>
              <a:ext cx="2462" cy="10393"/>
            </a:xfrm>
            <a:custGeom>
              <a:avLst/>
              <a:gdLst/>
              <a:ahLst/>
              <a:cxnLst/>
              <a:rect l="l" t="t" r="r" b="b"/>
              <a:pathLst>
                <a:path w="54" h="228" extrusionOk="0">
                  <a:moveTo>
                    <a:pt x="23" y="1"/>
                  </a:moveTo>
                  <a:cubicBezTo>
                    <a:pt x="10" y="1"/>
                    <a:pt x="1" y="53"/>
                    <a:pt x="6" y="114"/>
                  </a:cubicBezTo>
                  <a:cubicBezTo>
                    <a:pt x="6" y="175"/>
                    <a:pt x="19" y="227"/>
                    <a:pt x="32" y="227"/>
                  </a:cubicBezTo>
                  <a:cubicBezTo>
                    <a:pt x="45" y="227"/>
                    <a:pt x="53" y="175"/>
                    <a:pt x="49" y="114"/>
                  </a:cubicBezTo>
                  <a:cubicBezTo>
                    <a:pt x="49" y="53"/>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6"/>
            <p:cNvSpPr/>
            <p:nvPr/>
          </p:nvSpPr>
          <p:spPr>
            <a:xfrm>
              <a:off x="-161964" y="3886599"/>
              <a:ext cx="2234" cy="10165"/>
            </a:xfrm>
            <a:custGeom>
              <a:avLst/>
              <a:gdLst/>
              <a:ahLst/>
              <a:cxnLst/>
              <a:rect l="l" t="t" r="r" b="b"/>
              <a:pathLst>
                <a:path w="49" h="223" extrusionOk="0">
                  <a:moveTo>
                    <a:pt x="22" y="1"/>
                  </a:moveTo>
                  <a:cubicBezTo>
                    <a:pt x="9" y="1"/>
                    <a:pt x="0" y="53"/>
                    <a:pt x="0" y="114"/>
                  </a:cubicBezTo>
                  <a:cubicBezTo>
                    <a:pt x="5" y="176"/>
                    <a:pt x="13" y="223"/>
                    <a:pt x="27" y="223"/>
                  </a:cubicBezTo>
                  <a:cubicBezTo>
                    <a:pt x="39" y="223"/>
                    <a:pt x="49" y="176"/>
                    <a:pt x="49" y="114"/>
                  </a:cubicBezTo>
                  <a:cubicBezTo>
                    <a:pt x="49"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161417" y="3907112"/>
              <a:ext cx="2279" cy="10211"/>
            </a:xfrm>
            <a:custGeom>
              <a:avLst/>
              <a:gdLst/>
              <a:ahLst/>
              <a:cxnLst/>
              <a:rect l="l" t="t" r="r" b="b"/>
              <a:pathLst>
                <a:path w="50" h="224" extrusionOk="0">
                  <a:moveTo>
                    <a:pt x="24" y="0"/>
                  </a:moveTo>
                  <a:cubicBezTo>
                    <a:pt x="24" y="0"/>
                    <a:pt x="23" y="0"/>
                    <a:pt x="23" y="1"/>
                  </a:cubicBezTo>
                  <a:cubicBezTo>
                    <a:pt x="10" y="1"/>
                    <a:pt x="1" y="49"/>
                    <a:pt x="1" y="110"/>
                  </a:cubicBezTo>
                  <a:cubicBezTo>
                    <a:pt x="6" y="176"/>
                    <a:pt x="15" y="224"/>
                    <a:pt x="27" y="224"/>
                  </a:cubicBezTo>
                  <a:cubicBezTo>
                    <a:pt x="41" y="224"/>
                    <a:pt x="49" y="172"/>
                    <a:pt x="49" y="110"/>
                  </a:cubicBezTo>
                  <a:cubicBezTo>
                    <a:pt x="45" y="51"/>
                    <a:pt x="37" y="0"/>
                    <a:pt x="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160779" y="3927443"/>
              <a:ext cx="2234" cy="10211"/>
            </a:xfrm>
            <a:custGeom>
              <a:avLst/>
              <a:gdLst/>
              <a:ahLst/>
              <a:cxnLst/>
              <a:rect l="l" t="t" r="r" b="b"/>
              <a:pathLst>
                <a:path w="49" h="224" extrusionOk="0">
                  <a:moveTo>
                    <a:pt x="23" y="0"/>
                  </a:moveTo>
                  <a:cubicBezTo>
                    <a:pt x="9" y="0"/>
                    <a:pt x="1" y="53"/>
                    <a:pt x="1" y="114"/>
                  </a:cubicBezTo>
                  <a:cubicBezTo>
                    <a:pt x="5" y="173"/>
                    <a:pt x="13" y="224"/>
                    <a:pt x="25" y="224"/>
                  </a:cubicBezTo>
                  <a:cubicBezTo>
                    <a:pt x="26" y="224"/>
                    <a:pt x="26" y="224"/>
                    <a:pt x="27" y="224"/>
                  </a:cubicBezTo>
                  <a:cubicBezTo>
                    <a:pt x="39" y="224"/>
                    <a:pt x="49" y="175"/>
                    <a:pt x="49" y="114"/>
                  </a:cubicBezTo>
                  <a:cubicBezTo>
                    <a:pt x="45" y="49"/>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160187" y="3947956"/>
              <a:ext cx="2234" cy="10211"/>
            </a:xfrm>
            <a:custGeom>
              <a:avLst/>
              <a:gdLst/>
              <a:ahLst/>
              <a:cxnLst/>
              <a:rect l="l" t="t" r="r" b="b"/>
              <a:pathLst>
                <a:path w="49" h="224" extrusionOk="0">
                  <a:moveTo>
                    <a:pt x="22" y="0"/>
                  </a:moveTo>
                  <a:cubicBezTo>
                    <a:pt x="10" y="0"/>
                    <a:pt x="0" y="49"/>
                    <a:pt x="0" y="115"/>
                  </a:cubicBezTo>
                  <a:cubicBezTo>
                    <a:pt x="5" y="175"/>
                    <a:pt x="18" y="224"/>
                    <a:pt x="26" y="224"/>
                  </a:cubicBezTo>
                  <a:cubicBezTo>
                    <a:pt x="40" y="224"/>
                    <a:pt x="48" y="171"/>
                    <a:pt x="48" y="109"/>
                  </a:cubicBezTo>
                  <a:cubicBezTo>
                    <a:pt x="48" y="49"/>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6"/>
            <p:cNvSpPr/>
            <p:nvPr/>
          </p:nvSpPr>
          <p:spPr>
            <a:xfrm>
              <a:off x="-159594" y="3968287"/>
              <a:ext cx="2462" cy="10393"/>
            </a:xfrm>
            <a:custGeom>
              <a:avLst/>
              <a:gdLst/>
              <a:ahLst/>
              <a:cxnLst/>
              <a:rect l="l" t="t" r="r" b="b"/>
              <a:pathLst>
                <a:path w="54" h="228" extrusionOk="0">
                  <a:moveTo>
                    <a:pt x="23" y="0"/>
                  </a:moveTo>
                  <a:cubicBezTo>
                    <a:pt x="9" y="0"/>
                    <a:pt x="1" y="52"/>
                    <a:pt x="5" y="114"/>
                  </a:cubicBezTo>
                  <a:cubicBezTo>
                    <a:pt x="5" y="175"/>
                    <a:pt x="19" y="228"/>
                    <a:pt x="31" y="228"/>
                  </a:cubicBezTo>
                  <a:cubicBezTo>
                    <a:pt x="45" y="223"/>
                    <a:pt x="53" y="175"/>
                    <a:pt x="49" y="114"/>
                  </a:cubicBezTo>
                  <a:cubicBezTo>
                    <a:pt x="49" y="52"/>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6"/>
            <p:cNvSpPr/>
            <p:nvPr/>
          </p:nvSpPr>
          <p:spPr>
            <a:xfrm>
              <a:off x="-158773" y="3988755"/>
              <a:ext cx="2188" cy="10257"/>
            </a:xfrm>
            <a:custGeom>
              <a:avLst/>
              <a:gdLst/>
              <a:ahLst/>
              <a:cxnLst/>
              <a:rect l="l" t="t" r="r" b="b"/>
              <a:pathLst>
                <a:path w="48" h="225" extrusionOk="0">
                  <a:moveTo>
                    <a:pt x="17" y="1"/>
                  </a:moveTo>
                  <a:cubicBezTo>
                    <a:pt x="9" y="1"/>
                    <a:pt x="1" y="53"/>
                    <a:pt x="1" y="115"/>
                  </a:cubicBezTo>
                  <a:cubicBezTo>
                    <a:pt x="1" y="176"/>
                    <a:pt x="13" y="224"/>
                    <a:pt x="27" y="224"/>
                  </a:cubicBezTo>
                  <a:cubicBezTo>
                    <a:pt x="39" y="224"/>
                    <a:pt x="48" y="172"/>
                    <a:pt x="48" y="111"/>
                  </a:cubicBezTo>
                  <a:cubicBezTo>
                    <a:pt x="44" y="49"/>
                    <a:pt x="31" y="1"/>
                    <a:pt x="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158181" y="4009086"/>
              <a:ext cx="2416" cy="10439"/>
            </a:xfrm>
            <a:custGeom>
              <a:avLst/>
              <a:gdLst/>
              <a:ahLst/>
              <a:cxnLst/>
              <a:rect l="l" t="t" r="r" b="b"/>
              <a:pathLst>
                <a:path w="53" h="229" extrusionOk="0">
                  <a:moveTo>
                    <a:pt x="22" y="1"/>
                  </a:moveTo>
                  <a:cubicBezTo>
                    <a:pt x="9" y="6"/>
                    <a:pt x="0" y="53"/>
                    <a:pt x="4" y="115"/>
                  </a:cubicBezTo>
                  <a:cubicBezTo>
                    <a:pt x="4" y="176"/>
                    <a:pt x="18" y="228"/>
                    <a:pt x="31" y="228"/>
                  </a:cubicBezTo>
                  <a:cubicBezTo>
                    <a:pt x="44" y="228"/>
                    <a:pt x="53" y="176"/>
                    <a:pt x="48" y="115"/>
                  </a:cubicBezTo>
                  <a:cubicBezTo>
                    <a:pt x="48"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157360" y="4029645"/>
              <a:ext cx="2234" cy="10211"/>
            </a:xfrm>
            <a:custGeom>
              <a:avLst/>
              <a:gdLst/>
              <a:ahLst/>
              <a:cxnLst/>
              <a:rect l="l" t="t" r="r" b="b"/>
              <a:pathLst>
                <a:path w="49" h="224" extrusionOk="0">
                  <a:moveTo>
                    <a:pt x="22" y="1"/>
                  </a:moveTo>
                  <a:cubicBezTo>
                    <a:pt x="8" y="1"/>
                    <a:pt x="0" y="53"/>
                    <a:pt x="0" y="114"/>
                  </a:cubicBezTo>
                  <a:cubicBezTo>
                    <a:pt x="4" y="175"/>
                    <a:pt x="13" y="223"/>
                    <a:pt x="26" y="223"/>
                  </a:cubicBezTo>
                  <a:cubicBezTo>
                    <a:pt x="39" y="223"/>
                    <a:pt x="48" y="175"/>
                    <a:pt x="48" y="110"/>
                  </a:cubicBezTo>
                  <a:cubicBezTo>
                    <a:pt x="43" y="48"/>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156813" y="4050158"/>
              <a:ext cx="2462" cy="10211"/>
            </a:xfrm>
            <a:custGeom>
              <a:avLst/>
              <a:gdLst/>
              <a:ahLst/>
              <a:cxnLst/>
              <a:rect l="l" t="t" r="r" b="b"/>
              <a:pathLst>
                <a:path w="54" h="224" extrusionOk="0">
                  <a:moveTo>
                    <a:pt x="24" y="0"/>
                  </a:moveTo>
                  <a:cubicBezTo>
                    <a:pt x="24" y="0"/>
                    <a:pt x="23" y="1"/>
                    <a:pt x="23" y="1"/>
                  </a:cubicBezTo>
                  <a:cubicBezTo>
                    <a:pt x="10" y="1"/>
                    <a:pt x="1" y="49"/>
                    <a:pt x="5" y="110"/>
                  </a:cubicBezTo>
                  <a:cubicBezTo>
                    <a:pt x="5" y="175"/>
                    <a:pt x="18" y="223"/>
                    <a:pt x="31" y="223"/>
                  </a:cubicBezTo>
                  <a:cubicBezTo>
                    <a:pt x="45" y="223"/>
                    <a:pt x="53" y="171"/>
                    <a:pt x="53" y="110"/>
                  </a:cubicBezTo>
                  <a:cubicBezTo>
                    <a:pt x="49" y="51"/>
                    <a:pt x="37" y="0"/>
                    <a:pt x="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155993" y="4070489"/>
              <a:ext cx="2416" cy="10165"/>
            </a:xfrm>
            <a:custGeom>
              <a:avLst/>
              <a:gdLst/>
              <a:ahLst/>
              <a:cxnLst/>
              <a:rect l="l" t="t" r="r" b="b"/>
              <a:pathLst>
                <a:path w="53" h="223" extrusionOk="0">
                  <a:moveTo>
                    <a:pt x="22" y="0"/>
                  </a:moveTo>
                  <a:cubicBezTo>
                    <a:pt x="9" y="0"/>
                    <a:pt x="0" y="53"/>
                    <a:pt x="5" y="114"/>
                  </a:cubicBezTo>
                  <a:cubicBezTo>
                    <a:pt x="5" y="175"/>
                    <a:pt x="18" y="223"/>
                    <a:pt x="31" y="223"/>
                  </a:cubicBezTo>
                  <a:cubicBezTo>
                    <a:pt x="44" y="223"/>
                    <a:pt x="53" y="175"/>
                    <a:pt x="49" y="114"/>
                  </a:cubicBezTo>
                  <a:cubicBezTo>
                    <a:pt x="49" y="49"/>
                    <a:pt x="35"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6"/>
            <p:cNvSpPr/>
            <p:nvPr/>
          </p:nvSpPr>
          <p:spPr>
            <a:xfrm>
              <a:off x="-155172" y="4091002"/>
              <a:ext cx="2416" cy="10165"/>
            </a:xfrm>
            <a:custGeom>
              <a:avLst/>
              <a:gdLst/>
              <a:ahLst/>
              <a:cxnLst/>
              <a:rect l="l" t="t" r="r" b="b"/>
              <a:pathLst>
                <a:path w="53" h="223" extrusionOk="0">
                  <a:moveTo>
                    <a:pt x="21" y="0"/>
                  </a:moveTo>
                  <a:cubicBezTo>
                    <a:pt x="9" y="0"/>
                    <a:pt x="0" y="49"/>
                    <a:pt x="0" y="109"/>
                  </a:cubicBezTo>
                  <a:cubicBezTo>
                    <a:pt x="4" y="176"/>
                    <a:pt x="17" y="223"/>
                    <a:pt x="31" y="223"/>
                  </a:cubicBezTo>
                  <a:cubicBezTo>
                    <a:pt x="43" y="223"/>
                    <a:pt x="53" y="170"/>
                    <a:pt x="47" y="109"/>
                  </a:cubicBezTo>
                  <a:cubicBezTo>
                    <a:pt x="47" y="49"/>
                    <a:pt x="35"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6"/>
            <p:cNvSpPr/>
            <p:nvPr/>
          </p:nvSpPr>
          <p:spPr>
            <a:xfrm>
              <a:off x="-154397" y="4111333"/>
              <a:ext cx="2416" cy="10165"/>
            </a:xfrm>
            <a:custGeom>
              <a:avLst/>
              <a:gdLst/>
              <a:ahLst/>
              <a:cxnLst/>
              <a:rect l="l" t="t" r="r" b="b"/>
              <a:pathLst>
                <a:path w="53" h="223" extrusionOk="0">
                  <a:moveTo>
                    <a:pt x="22" y="0"/>
                  </a:moveTo>
                  <a:cubicBezTo>
                    <a:pt x="9" y="0"/>
                    <a:pt x="0" y="53"/>
                    <a:pt x="0" y="113"/>
                  </a:cubicBezTo>
                  <a:cubicBezTo>
                    <a:pt x="4" y="172"/>
                    <a:pt x="17" y="223"/>
                    <a:pt x="29" y="223"/>
                  </a:cubicBezTo>
                  <a:cubicBezTo>
                    <a:pt x="29" y="223"/>
                    <a:pt x="30" y="223"/>
                    <a:pt x="30" y="222"/>
                  </a:cubicBezTo>
                  <a:cubicBezTo>
                    <a:pt x="44" y="222"/>
                    <a:pt x="52" y="175"/>
                    <a:pt x="48" y="113"/>
                  </a:cubicBezTo>
                  <a:cubicBezTo>
                    <a:pt x="48" y="48"/>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153622" y="4131846"/>
              <a:ext cx="2462" cy="10211"/>
            </a:xfrm>
            <a:custGeom>
              <a:avLst/>
              <a:gdLst/>
              <a:ahLst/>
              <a:cxnLst/>
              <a:rect l="l" t="t" r="r" b="b"/>
              <a:pathLst>
                <a:path w="54" h="224" extrusionOk="0">
                  <a:moveTo>
                    <a:pt x="23" y="0"/>
                  </a:moveTo>
                  <a:cubicBezTo>
                    <a:pt x="9" y="0"/>
                    <a:pt x="1" y="48"/>
                    <a:pt x="1" y="113"/>
                  </a:cubicBezTo>
                  <a:cubicBezTo>
                    <a:pt x="5" y="175"/>
                    <a:pt x="19" y="223"/>
                    <a:pt x="31" y="223"/>
                  </a:cubicBezTo>
                  <a:cubicBezTo>
                    <a:pt x="45" y="223"/>
                    <a:pt x="53" y="171"/>
                    <a:pt x="49" y="109"/>
                  </a:cubicBezTo>
                  <a:cubicBezTo>
                    <a:pt x="45" y="48"/>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152802" y="4152131"/>
              <a:ext cx="2462" cy="10439"/>
            </a:xfrm>
            <a:custGeom>
              <a:avLst/>
              <a:gdLst/>
              <a:ahLst/>
              <a:cxnLst/>
              <a:rect l="l" t="t" r="r" b="b"/>
              <a:pathLst>
                <a:path w="54" h="229" extrusionOk="0">
                  <a:moveTo>
                    <a:pt x="22" y="1"/>
                  </a:moveTo>
                  <a:cubicBezTo>
                    <a:pt x="9" y="1"/>
                    <a:pt x="1" y="53"/>
                    <a:pt x="1" y="114"/>
                  </a:cubicBezTo>
                  <a:cubicBezTo>
                    <a:pt x="5" y="176"/>
                    <a:pt x="17" y="228"/>
                    <a:pt x="31" y="228"/>
                  </a:cubicBezTo>
                  <a:cubicBezTo>
                    <a:pt x="44" y="224"/>
                    <a:pt x="53" y="176"/>
                    <a:pt x="48" y="114"/>
                  </a:cubicBezTo>
                  <a:cubicBezTo>
                    <a:pt x="48"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152027" y="4172645"/>
              <a:ext cx="2416" cy="10257"/>
            </a:xfrm>
            <a:custGeom>
              <a:avLst/>
              <a:gdLst/>
              <a:ahLst/>
              <a:cxnLst/>
              <a:rect l="l" t="t" r="r" b="b"/>
              <a:pathLst>
                <a:path w="53" h="225" extrusionOk="0">
                  <a:moveTo>
                    <a:pt x="23" y="1"/>
                  </a:moveTo>
                  <a:cubicBezTo>
                    <a:pt x="10" y="1"/>
                    <a:pt x="0" y="49"/>
                    <a:pt x="0" y="115"/>
                  </a:cubicBezTo>
                  <a:cubicBezTo>
                    <a:pt x="5" y="176"/>
                    <a:pt x="18" y="224"/>
                    <a:pt x="31" y="224"/>
                  </a:cubicBezTo>
                  <a:cubicBezTo>
                    <a:pt x="45" y="224"/>
                    <a:pt x="53" y="172"/>
                    <a:pt x="49" y="110"/>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151206" y="4192976"/>
              <a:ext cx="2416" cy="10439"/>
            </a:xfrm>
            <a:custGeom>
              <a:avLst/>
              <a:gdLst/>
              <a:ahLst/>
              <a:cxnLst/>
              <a:rect l="l" t="t" r="r" b="b"/>
              <a:pathLst>
                <a:path w="53" h="229" extrusionOk="0">
                  <a:moveTo>
                    <a:pt x="22" y="1"/>
                  </a:moveTo>
                  <a:cubicBezTo>
                    <a:pt x="9" y="1"/>
                    <a:pt x="0" y="53"/>
                    <a:pt x="0" y="115"/>
                  </a:cubicBezTo>
                  <a:cubicBezTo>
                    <a:pt x="5" y="176"/>
                    <a:pt x="18" y="228"/>
                    <a:pt x="31" y="228"/>
                  </a:cubicBezTo>
                  <a:cubicBezTo>
                    <a:pt x="44" y="224"/>
                    <a:pt x="53" y="176"/>
                    <a:pt x="49" y="115"/>
                  </a:cubicBezTo>
                  <a:cubicBezTo>
                    <a:pt x="49"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150386" y="4213489"/>
              <a:ext cx="2416" cy="10211"/>
            </a:xfrm>
            <a:custGeom>
              <a:avLst/>
              <a:gdLst/>
              <a:ahLst/>
              <a:cxnLst/>
              <a:rect l="l" t="t" r="r" b="b"/>
              <a:pathLst>
                <a:path w="53" h="224" extrusionOk="0">
                  <a:moveTo>
                    <a:pt x="21" y="0"/>
                  </a:moveTo>
                  <a:cubicBezTo>
                    <a:pt x="9" y="0"/>
                    <a:pt x="0" y="53"/>
                    <a:pt x="4" y="115"/>
                  </a:cubicBezTo>
                  <a:cubicBezTo>
                    <a:pt x="4" y="176"/>
                    <a:pt x="17" y="224"/>
                    <a:pt x="31" y="224"/>
                  </a:cubicBezTo>
                  <a:cubicBezTo>
                    <a:pt x="43" y="224"/>
                    <a:pt x="53" y="171"/>
                    <a:pt x="47" y="111"/>
                  </a:cubicBezTo>
                  <a:cubicBezTo>
                    <a:pt x="47" y="49"/>
                    <a:pt x="35"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149656" y="4233820"/>
              <a:ext cx="2462" cy="10393"/>
            </a:xfrm>
            <a:custGeom>
              <a:avLst/>
              <a:gdLst/>
              <a:ahLst/>
              <a:cxnLst/>
              <a:rect l="l" t="t" r="r" b="b"/>
              <a:pathLst>
                <a:path w="54" h="228" extrusionOk="0">
                  <a:moveTo>
                    <a:pt x="23" y="0"/>
                  </a:moveTo>
                  <a:cubicBezTo>
                    <a:pt x="10" y="5"/>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6"/>
            <p:cNvSpPr/>
            <p:nvPr/>
          </p:nvSpPr>
          <p:spPr>
            <a:xfrm>
              <a:off x="-148836" y="4254378"/>
              <a:ext cx="2462" cy="10165"/>
            </a:xfrm>
            <a:custGeom>
              <a:avLst/>
              <a:gdLst/>
              <a:ahLst/>
              <a:cxnLst/>
              <a:rect l="l" t="t" r="r" b="b"/>
              <a:pathLst>
                <a:path w="54" h="223" extrusionOk="0">
                  <a:moveTo>
                    <a:pt x="23" y="0"/>
                  </a:moveTo>
                  <a:cubicBezTo>
                    <a:pt x="9" y="0"/>
                    <a:pt x="1" y="53"/>
                    <a:pt x="5" y="114"/>
                  </a:cubicBezTo>
                  <a:cubicBezTo>
                    <a:pt x="5" y="174"/>
                    <a:pt x="19" y="223"/>
                    <a:pt x="31" y="223"/>
                  </a:cubicBezTo>
                  <a:cubicBezTo>
                    <a:pt x="45" y="223"/>
                    <a:pt x="53" y="174"/>
                    <a:pt x="49" y="109"/>
                  </a:cubicBezTo>
                  <a:cubicBezTo>
                    <a:pt x="49" y="47"/>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6"/>
            <p:cNvSpPr/>
            <p:nvPr/>
          </p:nvSpPr>
          <p:spPr>
            <a:xfrm>
              <a:off x="-148015" y="4274846"/>
              <a:ext cx="2462" cy="10211"/>
            </a:xfrm>
            <a:custGeom>
              <a:avLst/>
              <a:gdLst/>
              <a:ahLst/>
              <a:cxnLst/>
              <a:rect l="l" t="t" r="r" b="b"/>
              <a:pathLst>
                <a:path w="54" h="224" extrusionOk="0">
                  <a:moveTo>
                    <a:pt x="23" y="1"/>
                  </a:moveTo>
                  <a:cubicBezTo>
                    <a:pt x="23" y="1"/>
                    <a:pt x="22" y="1"/>
                    <a:pt x="22" y="1"/>
                  </a:cubicBezTo>
                  <a:cubicBezTo>
                    <a:pt x="9" y="1"/>
                    <a:pt x="1" y="49"/>
                    <a:pt x="5" y="110"/>
                  </a:cubicBezTo>
                  <a:cubicBezTo>
                    <a:pt x="5" y="175"/>
                    <a:pt x="17" y="224"/>
                    <a:pt x="31" y="224"/>
                  </a:cubicBezTo>
                  <a:cubicBezTo>
                    <a:pt x="44" y="224"/>
                    <a:pt x="53" y="171"/>
                    <a:pt x="48" y="110"/>
                  </a:cubicBezTo>
                  <a:cubicBezTo>
                    <a:pt x="48" y="52"/>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6"/>
            <p:cNvSpPr/>
            <p:nvPr/>
          </p:nvSpPr>
          <p:spPr>
            <a:xfrm>
              <a:off x="-147240" y="4295177"/>
              <a:ext cx="2416" cy="10211"/>
            </a:xfrm>
            <a:custGeom>
              <a:avLst/>
              <a:gdLst/>
              <a:ahLst/>
              <a:cxnLst/>
              <a:rect l="l" t="t" r="r" b="b"/>
              <a:pathLst>
                <a:path w="53" h="224" extrusionOk="0">
                  <a:moveTo>
                    <a:pt x="22" y="1"/>
                  </a:moveTo>
                  <a:cubicBezTo>
                    <a:pt x="10" y="1"/>
                    <a:pt x="0" y="53"/>
                    <a:pt x="5" y="114"/>
                  </a:cubicBezTo>
                  <a:cubicBezTo>
                    <a:pt x="5" y="175"/>
                    <a:pt x="18" y="223"/>
                    <a:pt x="31" y="223"/>
                  </a:cubicBezTo>
                  <a:cubicBezTo>
                    <a:pt x="44" y="223"/>
                    <a:pt x="53" y="175"/>
                    <a:pt x="49" y="110"/>
                  </a:cubicBezTo>
                  <a:cubicBezTo>
                    <a:pt x="49" y="49"/>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6"/>
            <p:cNvSpPr/>
            <p:nvPr/>
          </p:nvSpPr>
          <p:spPr>
            <a:xfrm>
              <a:off x="-146420" y="4315690"/>
              <a:ext cx="2416" cy="10211"/>
            </a:xfrm>
            <a:custGeom>
              <a:avLst/>
              <a:gdLst/>
              <a:ahLst/>
              <a:cxnLst/>
              <a:rect l="l" t="t" r="r" b="b"/>
              <a:pathLst>
                <a:path w="53" h="224" extrusionOk="0">
                  <a:moveTo>
                    <a:pt x="24" y="1"/>
                  </a:moveTo>
                  <a:cubicBezTo>
                    <a:pt x="23" y="1"/>
                    <a:pt x="23" y="1"/>
                    <a:pt x="22" y="1"/>
                  </a:cubicBezTo>
                  <a:cubicBezTo>
                    <a:pt x="9" y="1"/>
                    <a:pt x="0" y="49"/>
                    <a:pt x="4" y="110"/>
                  </a:cubicBezTo>
                  <a:cubicBezTo>
                    <a:pt x="4" y="176"/>
                    <a:pt x="18" y="223"/>
                    <a:pt x="31" y="223"/>
                  </a:cubicBezTo>
                  <a:cubicBezTo>
                    <a:pt x="44" y="223"/>
                    <a:pt x="53" y="171"/>
                    <a:pt x="48" y="110"/>
                  </a:cubicBezTo>
                  <a:cubicBezTo>
                    <a:pt x="48" y="51"/>
                    <a:pt x="36" y="1"/>
                    <a:pt x="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6"/>
            <p:cNvSpPr/>
            <p:nvPr/>
          </p:nvSpPr>
          <p:spPr>
            <a:xfrm>
              <a:off x="-145599" y="4336021"/>
              <a:ext cx="2416" cy="10211"/>
            </a:xfrm>
            <a:custGeom>
              <a:avLst/>
              <a:gdLst/>
              <a:ahLst/>
              <a:cxnLst/>
              <a:rect l="l" t="t" r="r" b="b"/>
              <a:pathLst>
                <a:path w="53" h="224" extrusionOk="0">
                  <a:moveTo>
                    <a:pt x="21" y="1"/>
                  </a:moveTo>
                  <a:cubicBezTo>
                    <a:pt x="8" y="1"/>
                    <a:pt x="0" y="53"/>
                    <a:pt x="4" y="114"/>
                  </a:cubicBezTo>
                  <a:cubicBezTo>
                    <a:pt x="4" y="173"/>
                    <a:pt x="16" y="223"/>
                    <a:pt x="29" y="223"/>
                  </a:cubicBezTo>
                  <a:cubicBezTo>
                    <a:pt x="29" y="223"/>
                    <a:pt x="30" y="223"/>
                    <a:pt x="30" y="223"/>
                  </a:cubicBezTo>
                  <a:cubicBezTo>
                    <a:pt x="43" y="223"/>
                    <a:pt x="52" y="176"/>
                    <a:pt x="47" y="114"/>
                  </a:cubicBezTo>
                  <a:cubicBezTo>
                    <a:pt x="47" y="49"/>
                    <a:pt x="35" y="1"/>
                    <a:pt x="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6"/>
            <p:cNvSpPr/>
            <p:nvPr/>
          </p:nvSpPr>
          <p:spPr>
            <a:xfrm>
              <a:off x="-144870" y="4356534"/>
              <a:ext cx="2462" cy="10257"/>
            </a:xfrm>
            <a:custGeom>
              <a:avLst/>
              <a:gdLst/>
              <a:ahLst/>
              <a:cxnLst/>
              <a:rect l="l" t="t" r="r" b="b"/>
              <a:pathLst>
                <a:path w="54" h="225" extrusionOk="0">
                  <a:moveTo>
                    <a:pt x="23" y="1"/>
                  </a:moveTo>
                  <a:cubicBezTo>
                    <a:pt x="10" y="1"/>
                    <a:pt x="1" y="49"/>
                    <a:pt x="5" y="114"/>
                  </a:cubicBezTo>
                  <a:cubicBezTo>
                    <a:pt x="5" y="176"/>
                    <a:pt x="19" y="224"/>
                    <a:pt x="31" y="224"/>
                  </a:cubicBezTo>
                  <a:cubicBezTo>
                    <a:pt x="45" y="224"/>
                    <a:pt x="53" y="172"/>
                    <a:pt x="49" y="110"/>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6"/>
            <p:cNvSpPr/>
            <p:nvPr/>
          </p:nvSpPr>
          <p:spPr>
            <a:xfrm>
              <a:off x="-144049" y="4376865"/>
              <a:ext cx="2462" cy="10393"/>
            </a:xfrm>
            <a:custGeom>
              <a:avLst/>
              <a:gdLst/>
              <a:ahLst/>
              <a:cxnLst/>
              <a:rect l="l" t="t" r="r" b="b"/>
              <a:pathLst>
                <a:path w="54" h="228" extrusionOk="0">
                  <a:moveTo>
                    <a:pt x="23" y="0"/>
                  </a:moveTo>
                  <a:cubicBezTo>
                    <a:pt x="9" y="0"/>
                    <a:pt x="1" y="53"/>
                    <a:pt x="1" y="114"/>
                  </a:cubicBezTo>
                  <a:cubicBezTo>
                    <a:pt x="5" y="176"/>
                    <a:pt x="18" y="228"/>
                    <a:pt x="31" y="228"/>
                  </a:cubicBezTo>
                  <a:cubicBezTo>
                    <a:pt x="45" y="224"/>
                    <a:pt x="53" y="176"/>
                    <a:pt x="49" y="114"/>
                  </a:cubicBezTo>
                  <a:cubicBezTo>
                    <a:pt x="45" y="53"/>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6"/>
            <p:cNvSpPr/>
            <p:nvPr/>
          </p:nvSpPr>
          <p:spPr>
            <a:xfrm>
              <a:off x="-143229" y="4397378"/>
              <a:ext cx="2188" cy="10211"/>
            </a:xfrm>
            <a:custGeom>
              <a:avLst/>
              <a:gdLst/>
              <a:ahLst/>
              <a:cxnLst/>
              <a:rect l="l" t="t" r="r" b="b"/>
              <a:pathLst>
                <a:path w="48" h="224" extrusionOk="0">
                  <a:moveTo>
                    <a:pt x="17" y="0"/>
                  </a:moveTo>
                  <a:cubicBezTo>
                    <a:pt x="9" y="0"/>
                    <a:pt x="0" y="49"/>
                    <a:pt x="0" y="115"/>
                  </a:cubicBezTo>
                  <a:cubicBezTo>
                    <a:pt x="5" y="175"/>
                    <a:pt x="13" y="224"/>
                    <a:pt x="27" y="224"/>
                  </a:cubicBezTo>
                  <a:cubicBezTo>
                    <a:pt x="39" y="224"/>
                    <a:pt x="48" y="171"/>
                    <a:pt x="48" y="109"/>
                  </a:cubicBezTo>
                  <a:cubicBezTo>
                    <a:pt x="43" y="49"/>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6"/>
            <p:cNvSpPr/>
            <p:nvPr/>
          </p:nvSpPr>
          <p:spPr>
            <a:xfrm>
              <a:off x="-142636" y="4417892"/>
              <a:ext cx="2416" cy="10211"/>
            </a:xfrm>
            <a:custGeom>
              <a:avLst/>
              <a:gdLst/>
              <a:ahLst/>
              <a:cxnLst/>
              <a:rect l="l" t="t" r="r" b="b"/>
              <a:pathLst>
                <a:path w="53" h="224" extrusionOk="0">
                  <a:moveTo>
                    <a:pt x="24" y="0"/>
                  </a:moveTo>
                  <a:cubicBezTo>
                    <a:pt x="23" y="0"/>
                    <a:pt x="23" y="0"/>
                    <a:pt x="22" y="0"/>
                  </a:cubicBezTo>
                  <a:cubicBezTo>
                    <a:pt x="8" y="0"/>
                    <a:pt x="0" y="49"/>
                    <a:pt x="4" y="110"/>
                  </a:cubicBezTo>
                  <a:cubicBezTo>
                    <a:pt x="4" y="175"/>
                    <a:pt x="18" y="224"/>
                    <a:pt x="30" y="224"/>
                  </a:cubicBezTo>
                  <a:cubicBezTo>
                    <a:pt x="44" y="224"/>
                    <a:pt x="53" y="171"/>
                    <a:pt x="48" y="110"/>
                  </a:cubicBezTo>
                  <a:cubicBezTo>
                    <a:pt x="48" y="51"/>
                    <a:pt x="36" y="0"/>
                    <a:pt x="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6"/>
            <p:cNvSpPr/>
            <p:nvPr/>
          </p:nvSpPr>
          <p:spPr>
            <a:xfrm>
              <a:off x="-141861" y="4438223"/>
              <a:ext cx="2279" cy="10393"/>
            </a:xfrm>
            <a:custGeom>
              <a:avLst/>
              <a:gdLst/>
              <a:ahLst/>
              <a:cxnLst/>
              <a:rect l="l" t="t" r="r" b="b"/>
              <a:pathLst>
                <a:path w="50" h="228" extrusionOk="0">
                  <a:moveTo>
                    <a:pt x="23" y="0"/>
                  </a:moveTo>
                  <a:cubicBezTo>
                    <a:pt x="9" y="5"/>
                    <a:pt x="1" y="52"/>
                    <a:pt x="1" y="114"/>
                  </a:cubicBezTo>
                  <a:cubicBezTo>
                    <a:pt x="5" y="179"/>
                    <a:pt x="13" y="228"/>
                    <a:pt x="27" y="228"/>
                  </a:cubicBezTo>
                  <a:cubicBezTo>
                    <a:pt x="40" y="228"/>
                    <a:pt x="49" y="175"/>
                    <a:pt x="49" y="114"/>
                  </a:cubicBezTo>
                  <a:cubicBezTo>
                    <a:pt x="44" y="52"/>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6"/>
            <p:cNvSpPr/>
            <p:nvPr/>
          </p:nvSpPr>
          <p:spPr>
            <a:xfrm>
              <a:off x="-141269" y="4458781"/>
              <a:ext cx="2234" cy="4558"/>
            </a:xfrm>
            <a:custGeom>
              <a:avLst/>
              <a:gdLst/>
              <a:ahLst/>
              <a:cxnLst/>
              <a:rect l="l" t="t" r="r" b="b"/>
              <a:pathLst>
                <a:path w="49" h="100" extrusionOk="0">
                  <a:moveTo>
                    <a:pt x="23" y="0"/>
                  </a:moveTo>
                  <a:cubicBezTo>
                    <a:pt x="10" y="0"/>
                    <a:pt x="0" y="21"/>
                    <a:pt x="0" y="52"/>
                  </a:cubicBezTo>
                  <a:cubicBezTo>
                    <a:pt x="0" y="79"/>
                    <a:pt x="14" y="100"/>
                    <a:pt x="27" y="100"/>
                  </a:cubicBezTo>
                  <a:cubicBezTo>
                    <a:pt x="40" y="100"/>
                    <a:pt x="49" y="79"/>
                    <a:pt x="49" y="47"/>
                  </a:cubicBezTo>
                  <a:cubicBezTo>
                    <a:pt x="49" y="21"/>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6"/>
            <p:cNvSpPr/>
            <p:nvPr/>
          </p:nvSpPr>
          <p:spPr>
            <a:xfrm>
              <a:off x="-115741" y="2713425"/>
              <a:ext cx="34098" cy="228107"/>
            </a:xfrm>
            <a:custGeom>
              <a:avLst/>
              <a:gdLst/>
              <a:ahLst/>
              <a:cxnLst/>
              <a:rect l="l" t="t" r="r" b="b"/>
              <a:pathLst>
                <a:path w="748" h="5004" extrusionOk="0">
                  <a:moveTo>
                    <a:pt x="5" y="0"/>
                  </a:moveTo>
                  <a:cubicBezTo>
                    <a:pt x="1" y="0"/>
                    <a:pt x="1" y="18"/>
                    <a:pt x="1" y="53"/>
                  </a:cubicBezTo>
                  <a:cubicBezTo>
                    <a:pt x="5" y="101"/>
                    <a:pt x="5" y="153"/>
                    <a:pt x="5" y="206"/>
                  </a:cubicBezTo>
                  <a:cubicBezTo>
                    <a:pt x="13" y="367"/>
                    <a:pt x="22" y="560"/>
                    <a:pt x="31" y="779"/>
                  </a:cubicBezTo>
                  <a:cubicBezTo>
                    <a:pt x="57" y="1290"/>
                    <a:pt x="88" y="1936"/>
                    <a:pt x="122" y="2654"/>
                  </a:cubicBezTo>
                  <a:cubicBezTo>
                    <a:pt x="166" y="3383"/>
                    <a:pt x="197" y="4044"/>
                    <a:pt x="237" y="4528"/>
                  </a:cubicBezTo>
                  <a:cubicBezTo>
                    <a:pt x="253" y="4647"/>
                    <a:pt x="284" y="4756"/>
                    <a:pt x="341" y="4839"/>
                  </a:cubicBezTo>
                  <a:cubicBezTo>
                    <a:pt x="398" y="4917"/>
                    <a:pt x="477" y="4965"/>
                    <a:pt x="538" y="4987"/>
                  </a:cubicBezTo>
                  <a:cubicBezTo>
                    <a:pt x="575" y="4999"/>
                    <a:pt x="608" y="5004"/>
                    <a:pt x="636" y="5004"/>
                  </a:cubicBezTo>
                  <a:cubicBezTo>
                    <a:pt x="705" y="5004"/>
                    <a:pt x="743" y="4978"/>
                    <a:pt x="747" y="4978"/>
                  </a:cubicBezTo>
                  <a:cubicBezTo>
                    <a:pt x="747" y="4978"/>
                    <a:pt x="747" y="4978"/>
                    <a:pt x="747" y="4978"/>
                  </a:cubicBezTo>
                  <a:lnTo>
                    <a:pt x="747" y="4978"/>
                  </a:lnTo>
                  <a:cubicBezTo>
                    <a:pt x="747" y="4977"/>
                    <a:pt x="747" y="4977"/>
                    <a:pt x="746" y="4977"/>
                  </a:cubicBezTo>
                  <a:cubicBezTo>
                    <a:pt x="739" y="4977"/>
                    <a:pt x="708" y="4991"/>
                    <a:pt x="657" y="4991"/>
                  </a:cubicBezTo>
                  <a:cubicBezTo>
                    <a:pt x="627" y="4991"/>
                    <a:pt x="590" y="4986"/>
                    <a:pt x="546" y="4970"/>
                  </a:cubicBezTo>
                  <a:cubicBezTo>
                    <a:pt x="485" y="4948"/>
                    <a:pt x="415" y="4899"/>
                    <a:pt x="362" y="4821"/>
                  </a:cubicBezTo>
                  <a:cubicBezTo>
                    <a:pt x="315" y="4746"/>
                    <a:pt x="284" y="4641"/>
                    <a:pt x="271" y="4524"/>
                  </a:cubicBezTo>
                  <a:cubicBezTo>
                    <a:pt x="245" y="4012"/>
                    <a:pt x="210" y="3366"/>
                    <a:pt x="170" y="2649"/>
                  </a:cubicBezTo>
                  <a:cubicBezTo>
                    <a:pt x="132" y="1932"/>
                    <a:pt x="92" y="1285"/>
                    <a:pt x="61" y="774"/>
                  </a:cubicBezTo>
                  <a:cubicBezTo>
                    <a:pt x="48" y="556"/>
                    <a:pt x="35" y="367"/>
                    <a:pt x="22" y="206"/>
                  </a:cubicBezTo>
                  <a:cubicBezTo>
                    <a:pt x="17" y="153"/>
                    <a:pt x="13" y="101"/>
                    <a:pt x="13" y="53"/>
                  </a:cubicBezTo>
                  <a:cubicBezTo>
                    <a:pt x="9" y="18"/>
                    <a:pt x="5" y="0"/>
                    <a:pt x="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6"/>
            <p:cNvSpPr/>
            <p:nvPr/>
          </p:nvSpPr>
          <p:spPr>
            <a:xfrm>
              <a:off x="-478734" y="2928814"/>
              <a:ext cx="58622" cy="168619"/>
            </a:xfrm>
            <a:custGeom>
              <a:avLst/>
              <a:gdLst/>
              <a:ahLst/>
              <a:cxnLst/>
              <a:rect l="l" t="t" r="r" b="b"/>
              <a:pathLst>
                <a:path w="1286" h="3699" extrusionOk="0">
                  <a:moveTo>
                    <a:pt x="717" y="0"/>
                  </a:moveTo>
                  <a:cubicBezTo>
                    <a:pt x="521" y="39"/>
                    <a:pt x="346" y="74"/>
                    <a:pt x="193" y="100"/>
                  </a:cubicBezTo>
                  <a:cubicBezTo>
                    <a:pt x="140" y="114"/>
                    <a:pt x="97" y="122"/>
                    <a:pt x="49" y="131"/>
                  </a:cubicBezTo>
                  <a:cubicBezTo>
                    <a:pt x="19" y="140"/>
                    <a:pt x="1" y="144"/>
                    <a:pt x="1" y="148"/>
                  </a:cubicBezTo>
                  <a:cubicBezTo>
                    <a:pt x="1" y="148"/>
                    <a:pt x="19" y="148"/>
                    <a:pt x="53" y="144"/>
                  </a:cubicBezTo>
                  <a:cubicBezTo>
                    <a:pt x="97" y="136"/>
                    <a:pt x="145" y="126"/>
                    <a:pt x="197" y="122"/>
                  </a:cubicBezTo>
                  <a:cubicBezTo>
                    <a:pt x="346" y="96"/>
                    <a:pt x="516" y="67"/>
                    <a:pt x="711" y="37"/>
                  </a:cubicBezTo>
                  <a:lnTo>
                    <a:pt x="711" y="37"/>
                  </a:lnTo>
                  <a:cubicBezTo>
                    <a:pt x="867" y="435"/>
                    <a:pt x="1037" y="987"/>
                    <a:pt x="1137" y="1617"/>
                  </a:cubicBezTo>
                  <a:cubicBezTo>
                    <a:pt x="1189" y="1941"/>
                    <a:pt x="1220" y="2255"/>
                    <a:pt x="1229" y="2538"/>
                  </a:cubicBezTo>
                  <a:cubicBezTo>
                    <a:pt x="1246" y="2823"/>
                    <a:pt x="1233" y="3081"/>
                    <a:pt x="1150" y="3278"/>
                  </a:cubicBezTo>
                  <a:cubicBezTo>
                    <a:pt x="1067" y="3474"/>
                    <a:pt x="927" y="3593"/>
                    <a:pt x="818" y="3645"/>
                  </a:cubicBezTo>
                  <a:cubicBezTo>
                    <a:pt x="713" y="3692"/>
                    <a:pt x="643" y="3692"/>
                    <a:pt x="643" y="3697"/>
                  </a:cubicBezTo>
                  <a:cubicBezTo>
                    <a:pt x="643" y="3697"/>
                    <a:pt x="648" y="3698"/>
                    <a:pt x="658" y="3698"/>
                  </a:cubicBezTo>
                  <a:cubicBezTo>
                    <a:pt x="685" y="3698"/>
                    <a:pt x="744" y="3694"/>
                    <a:pt x="826" y="3662"/>
                  </a:cubicBezTo>
                  <a:cubicBezTo>
                    <a:pt x="941" y="3614"/>
                    <a:pt x="1088" y="3496"/>
                    <a:pt x="1181" y="3290"/>
                  </a:cubicBezTo>
                  <a:cubicBezTo>
                    <a:pt x="1272" y="3089"/>
                    <a:pt x="1286" y="2823"/>
                    <a:pt x="1272" y="2534"/>
                  </a:cubicBezTo>
                  <a:cubicBezTo>
                    <a:pt x="1264" y="2250"/>
                    <a:pt x="1237" y="1935"/>
                    <a:pt x="1185" y="1608"/>
                  </a:cubicBezTo>
                  <a:cubicBezTo>
                    <a:pt x="1080" y="970"/>
                    <a:pt x="901" y="406"/>
                    <a:pt x="739" y="13"/>
                  </a:cubicBezTo>
                  <a:lnTo>
                    <a:pt x="7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6"/>
            <p:cNvSpPr/>
            <p:nvPr/>
          </p:nvSpPr>
          <p:spPr>
            <a:xfrm>
              <a:off x="-477731" y="2960404"/>
              <a:ext cx="39887" cy="9208"/>
            </a:xfrm>
            <a:custGeom>
              <a:avLst/>
              <a:gdLst/>
              <a:ahLst/>
              <a:cxnLst/>
              <a:rect l="l" t="t" r="r" b="b"/>
              <a:pathLst>
                <a:path w="875" h="202" extrusionOk="0">
                  <a:moveTo>
                    <a:pt x="863" y="0"/>
                  </a:moveTo>
                  <a:cubicBezTo>
                    <a:pt x="826" y="0"/>
                    <a:pt x="647" y="29"/>
                    <a:pt x="433" y="76"/>
                  </a:cubicBezTo>
                  <a:cubicBezTo>
                    <a:pt x="193" y="133"/>
                    <a:pt x="1" y="185"/>
                    <a:pt x="5" y="199"/>
                  </a:cubicBezTo>
                  <a:cubicBezTo>
                    <a:pt x="6" y="201"/>
                    <a:pt x="10" y="201"/>
                    <a:pt x="18" y="201"/>
                  </a:cubicBezTo>
                  <a:cubicBezTo>
                    <a:pt x="65" y="201"/>
                    <a:pt x="239" y="169"/>
                    <a:pt x="442" y="124"/>
                  </a:cubicBezTo>
                  <a:cubicBezTo>
                    <a:pt x="683" y="72"/>
                    <a:pt x="875" y="15"/>
                    <a:pt x="870" y="2"/>
                  </a:cubicBezTo>
                  <a:cubicBezTo>
                    <a:pt x="870" y="1"/>
                    <a:pt x="868" y="0"/>
                    <a:pt x="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6"/>
            <p:cNvSpPr/>
            <p:nvPr/>
          </p:nvSpPr>
          <p:spPr>
            <a:xfrm>
              <a:off x="-823767" y="1859801"/>
              <a:ext cx="1492954" cy="1042757"/>
            </a:xfrm>
            <a:custGeom>
              <a:avLst/>
              <a:gdLst/>
              <a:ahLst/>
              <a:cxnLst/>
              <a:rect l="l" t="t" r="r" b="b"/>
              <a:pathLst>
                <a:path w="32751" h="22875" extrusionOk="0">
                  <a:moveTo>
                    <a:pt x="8496" y="11791"/>
                  </a:moveTo>
                  <a:cubicBezTo>
                    <a:pt x="8990" y="14807"/>
                    <a:pt x="9659" y="18281"/>
                    <a:pt x="9724" y="18621"/>
                  </a:cubicBezTo>
                  <a:cubicBezTo>
                    <a:pt x="8011" y="17463"/>
                    <a:pt x="5327" y="15589"/>
                    <a:pt x="5420" y="15283"/>
                  </a:cubicBezTo>
                  <a:cubicBezTo>
                    <a:pt x="5490" y="15043"/>
                    <a:pt x="7072" y="13316"/>
                    <a:pt x="8496" y="11791"/>
                  </a:cubicBezTo>
                  <a:close/>
                  <a:moveTo>
                    <a:pt x="30237" y="0"/>
                  </a:moveTo>
                  <a:cubicBezTo>
                    <a:pt x="24675" y="5018"/>
                    <a:pt x="17801" y="5482"/>
                    <a:pt x="15446" y="5482"/>
                  </a:cubicBezTo>
                  <a:cubicBezTo>
                    <a:pt x="14911" y="5482"/>
                    <a:pt x="14610" y="5459"/>
                    <a:pt x="14610" y="5459"/>
                  </a:cubicBezTo>
                  <a:lnTo>
                    <a:pt x="14610" y="5472"/>
                  </a:lnTo>
                  <a:cubicBezTo>
                    <a:pt x="14216" y="5411"/>
                    <a:pt x="12145" y="5079"/>
                    <a:pt x="11459" y="5065"/>
                  </a:cubicBezTo>
                  <a:cubicBezTo>
                    <a:pt x="11342" y="5063"/>
                    <a:pt x="11192" y="5057"/>
                    <a:pt x="11019" y="5057"/>
                  </a:cubicBezTo>
                  <a:cubicBezTo>
                    <a:pt x="10400" y="5057"/>
                    <a:pt x="9494" y="5137"/>
                    <a:pt x="8806" y="5787"/>
                  </a:cubicBezTo>
                  <a:cubicBezTo>
                    <a:pt x="8784" y="5805"/>
                    <a:pt x="8762" y="5826"/>
                    <a:pt x="8741" y="5848"/>
                  </a:cubicBezTo>
                  <a:cubicBezTo>
                    <a:pt x="7950" y="6622"/>
                    <a:pt x="0" y="14452"/>
                    <a:pt x="844" y="16393"/>
                  </a:cubicBezTo>
                  <a:cubicBezTo>
                    <a:pt x="1731" y="18438"/>
                    <a:pt x="9287" y="22874"/>
                    <a:pt x="9287" y="22874"/>
                  </a:cubicBezTo>
                  <a:lnTo>
                    <a:pt x="11114" y="19553"/>
                  </a:lnTo>
                  <a:cubicBezTo>
                    <a:pt x="11114" y="19553"/>
                    <a:pt x="10545" y="19177"/>
                    <a:pt x="9764" y="18653"/>
                  </a:cubicBezTo>
                  <a:lnTo>
                    <a:pt x="15934" y="18490"/>
                  </a:lnTo>
                  <a:lnTo>
                    <a:pt x="16205" y="13875"/>
                  </a:lnTo>
                  <a:cubicBezTo>
                    <a:pt x="16205" y="13875"/>
                    <a:pt x="17258" y="12701"/>
                    <a:pt x="17258" y="11852"/>
                  </a:cubicBezTo>
                  <a:cubicBezTo>
                    <a:pt x="17258" y="11267"/>
                    <a:pt x="16935" y="10297"/>
                    <a:pt x="16515" y="9292"/>
                  </a:cubicBezTo>
                  <a:cubicBezTo>
                    <a:pt x="26239" y="8479"/>
                    <a:pt x="32750" y="2059"/>
                    <a:pt x="32750" y="2059"/>
                  </a:cubicBezTo>
                  <a:lnTo>
                    <a:pt x="302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6"/>
            <p:cNvSpPr/>
            <p:nvPr/>
          </p:nvSpPr>
          <p:spPr>
            <a:xfrm>
              <a:off x="147238" y="2058825"/>
              <a:ext cx="69335" cy="177964"/>
            </a:xfrm>
            <a:custGeom>
              <a:avLst/>
              <a:gdLst/>
              <a:ahLst/>
              <a:cxnLst/>
              <a:rect l="l" t="t" r="r" b="b"/>
              <a:pathLst>
                <a:path w="1521" h="3904" extrusionOk="0">
                  <a:moveTo>
                    <a:pt x="1364" y="1"/>
                  </a:moveTo>
                  <a:cubicBezTo>
                    <a:pt x="1358" y="5"/>
                    <a:pt x="1402" y="53"/>
                    <a:pt x="1451" y="149"/>
                  </a:cubicBezTo>
                  <a:cubicBezTo>
                    <a:pt x="1468" y="197"/>
                    <a:pt x="1485" y="263"/>
                    <a:pt x="1473" y="337"/>
                  </a:cubicBezTo>
                  <a:cubicBezTo>
                    <a:pt x="1459" y="411"/>
                    <a:pt x="1424" y="495"/>
                    <a:pt x="1376" y="578"/>
                  </a:cubicBezTo>
                  <a:cubicBezTo>
                    <a:pt x="1280" y="752"/>
                    <a:pt x="1149" y="945"/>
                    <a:pt x="965" y="1128"/>
                  </a:cubicBezTo>
                  <a:cubicBezTo>
                    <a:pt x="787" y="1320"/>
                    <a:pt x="563" y="1517"/>
                    <a:pt x="402" y="1779"/>
                  </a:cubicBezTo>
                  <a:cubicBezTo>
                    <a:pt x="65" y="2304"/>
                    <a:pt x="0" y="2885"/>
                    <a:pt x="43" y="3282"/>
                  </a:cubicBezTo>
                  <a:cubicBezTo>
                    <a:pt x="61" y="3479"/>
                    <a:pt x="105" y="3641"/>
                    <a:pt x="140" y="3746"/>
                  </a:cubicBezTo>
                  <a:cubicBezTo>
                    <a:pt x="177" y="3847"/>
                    <a:pt x="203" y="3904"/>
                    <a:pt x="205" y="3904"/>
                  </a:cubicBezTo>
                  <a:cubicBezTo>
                    <a:pt x="205" y="3904"/>
                    <a:pt x="205" y="3904"/>
                    <a:pt x="205" y="3903"/>
                  </a:cubicBezTo>
                  <a:cubicBezTo>
                    <a:pt x="222" y="3898"/>
                    <a:pt x="118" y="3672"/>
                    <a:pt x="91" y="3278"/>
                  </a:cubicBezTo>
                  <a:cubicBezTo>
                    <a:pt x="61" y="2889"/>
                    <a:pt x="135" y="2321"/>
                    <a:pt x="458" y="1818"/>
                  </a:cubicBezTo>
                  <a:cubicBezTo>
                    <a:pt x="616" y="1560"/>
                    <a:pt x="830" y="1368"/>
                    <a:pt x="1009" y="1176"/>
                  </a:cubicBezTo>
                  <a:cubicBezTo>
                    <a:pt x="1197" y="983"/>
                    <a:pt x="1328" y="778"/>
                    <a:pt x="1420" y="604"/>
                  </a:cubicBezTo>
                  <a:cubicBezTo>
                    <a:pt x="1468" y="516"/>
                    <a:pt x="1503" y="424"/>
                    <a:pt x="1511" y="346"/>
                  </a:cubicBezTo>
                  <a:cubicBezTo>
                    <a:pt x="1521" y="263"/>
                    <a:pt x="1499" y="188"/>
                    <a:pt x="1473" y="140"/>
                  </a:cubicBezTo>
                  <a:cubicBezTo>
                    <a:pt x="1420" y="35"/>
                    <a:pt x="1364" y="1"/>
                    <a:pt x="13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6"/>
            <p:cNvSpPr/>
            <p:nvPr/>
          </p:nvSpPr>
          <p:spPr>
            <a:xfrm>
              <a:off x="402560" y="1972943"/>
              <a:ext cx="56070" cy="146100"/>
            </a:xfrm>
            <a:custGeom>
              <a:avLst/>
              <a:gdLst/>
              <a:ahLst/>
              <a:cxnLst/>
              <a:rect l="l" t="t" r="r" b="b"/>
              <a:pathLst>
                <a:path w="1230" h="3205" extrusionOk="0">
                  <a:moveTo>
                    <a:pt x="12" y="0"/>
                  </a:moveTo>
                  <a:cubicBezTo>
                    <a:pt x="11" y="0"/>
                    <a:pt x="11" y="1"/>
                    <a:pt x="10" y="1"/>
                  </a:cubicBezTo>
                  <a:cubicBezTo>
                    <a:pt x="1" y="14"/>
                    <a:pt x="202" y="97"/>
                    <a:pt x="451" y="320"/>
                  </a:cubicBezTo>
                  <a:cubicBezTo>
                    <a:pt x="578" y="429"/>
                    <a:pt x="705" y="582"/>
                    <a:pt x="814" y="774"/>
                  </a:cubicBezTo>
                  <a:cubicBezTo>
                    <a:pt x="923" y="967"/>
                    <a:pt x="1007" y="1199"/>
                    <a:pt x="1054" y="1447"/>
                  </a:cubicBezTo>
                  <a:cubicBezTo>
                    <a:pt x="1155" y="1946"/>
                    <a:pt x="1054" y="2417"/>
                    <a:pt x="928" y="2724"/>
                  </a:cubicBezTo>
                  <a:cubicBezTo>
                    <a:pt x="801" y="3034"/>
                    <a:pt x="666" y="3200"/>
                    <a:pt x="678" y="3204"/>
                  </a:cubicBezTo>
                  <a:cubicBezTo>
                    <a:pt x="678" y="3204"/>
                    <a:pt x="679" y="3204"/>
                    <a:pt x="679" y="3204"/>
                  </a:cubicBezTo>
                  <a:cubicBezTo>
                    <a:pt x="682" y="3204"/>
                    <a:pt x="721" y="3166"/>
                    <a:pt x="775" y="3095"/>
                  </a:cubicBezTo>
                  <a:cubicBezTo>
                    <a:pt x="832" y="3016"/>
                    <a:pt x="906" y="2898"/>
                    <a:pt x="975" y="2746"/>
                  </a:cubicBezTo>
                  <a:cubicBezTo>
                    <a:pt x="1116" y="2435"/>
                    <a:pt x="1229" y="1950"/>
                    <a:pt x="1124" y="1435"/>
                  </a:cubicBezTo>
                  <a:cubicBezTo>
                    <a:pt x="1072" y="1177"/>
                    <a:pt x="985" y="941"/>
                    <a:pt x="870" y="744"/>
                  </a:cubicBezTo>
                  <a:cubicBezTo>
                    <a:pt x="757" y="547"/>
                    <a:pt x="618" y="390"/>
                    <a:pt x="487" y="281"/>
                  </a:cubicBezTo>
                  <a:cubicBezTo>
                    <a:pt x="351" y="171"/>
                    <a:pt x="233" y="102"/>
                    <a:pt x="150" y="58"/>
                  </a:cubicBezTo>
                  <a:cubicBezTo>
                    <a:pt x="70" y="22"/>
                    <a:pt x="23"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6"/>
            <p:cNvSpPr/>
            <p:nvPr/>
          </p:nvSpPr>
          <p:spPr>
            <a:xfrm>
              <a:off x="-397639" y="2540430"/>
              <a:ext cx="305237" cy="36377"/>
            </a:xfrm>
            <a:custGeom>
              <a:avLst/>
              <a:gdLst/>
              <a:ahLst/>
              <a:cxnLst/>
              <a:rect l="l" t="t" r="r" b="b"/>
              <a:pathLst>
                <a:path w="6696" h="798" extrusionOk="0">
                  <a:moveTo>
                    <a:pt x="1819" y="0"/>
                  </a:moveTo>
                  <a:cubicBezTo>
                    <a:pt x="1441" y="0"/>
                    <a:pt x="1098" y="71"/>
                    <a:pt x="826" y="177"/>
                  </a:cubicBezTo>
                  <a:cubicBezTo>
                    <a:pt x="521" y="291"/>
                    <a:pt x="306" y="453"/>
                    <a:pt x="175" y="580"/>
                  </a:cubicBezTo>
                  <a:cubicBezTo>
                    <a:pt x="49" y="711"/>
                    <a:pt x="1" y="798"/>
                    <a:pt x="1" y="798"/>
                  </a:cubicBezTo>
                  <a:cubicBezTo>
                    <a:pt x="1" y="798"/>
                    <a:pt x="1" y="798"/>
                    <a:pt x="1" y="798"/>
                  </a:cubicBezTo>
                  <a:cubicBezTo>
                    <a:pt x="8" y="798"/>
                    <a:pt x="65" y="716"/>
                    <a:pt x="197" y="602"/>
                  </a:cubicBezTo>
                  <a:cubicBezTo>
                    <a:pt x="328" y="483"/>
                    <a:pt x="542" y="326"/>
                    <a:pt x="844" y="221"/>
                  </a:cubicBezTo>
                  <a:cubicBezTo>
                    <a:pt x="1102" y="126"/>
                    <a:pt x="1424" y="63"/>
                    <a:pt x="1780" y="63"/>
                  </a:cubicBezTo>
                  <a:cubicBezTo>
                    <a:pt x="1833" y="63"/>
                    <a:pt x="1887" y="65"/>
                    <a:pt x="1941" y="68"/>
                  </a:cubicBezTo>
                  <a:cubicBezTo>
                    <a:pt x="2365" y="81"/>
                    <a:pt x="2819" y="182"/>
                    <a:pt x="3295" y="300"/>
                  </a:cubicBezTo>
                  <a:cubicBezTo>
                    <a:pt x="3772" y="413"/>
                    <a:pt x="4231" y="531"/>
                    <a:pt x="4654" y="570"/>
                  </a:cubicBezTo>
                  <a:cubicBezTo>
                    <a:pt x="4788" y="583"/>
                    <a:pt x="4918" y="589"/>
                    <a:pt x="5042" y="589"/>
                  </a:cubicBezTo>
                  <a:cubicBezTo>
                    <a:pt x="5318" y="589"/>
                    <a:pt x="5569" y="559"/>
                    <a:pt x="5786" y="505"/>
                  </a:cubicBezTo>
                  <a:cubicBezTo>
                    <a:pt x="6106" y="426"/>
                    <a:pt x="6337" y="295"/>
                    <a:pt x="6486" y="190"/>
                  </a:cubicBezTo>
                  <a:cubicBezTo>
                    <a:pt x="6635" y="86"/>
                    <a:pt x="6695" y="3"/>
                    <a:pt x="6695" y="3"/>
                  </a:cubicBezTo>
                  <a:cubicBezTo>
                    <a:pt x="6695" y="2"/>
                    <a:pt x="6695" y="2"/>
                    <a:pt x="6694" y="2"/>
                  </a:cubicBezTo>
                  <a:cubicBezTo>
                    <a:pt x="6669" y="2"/>
                    <a:pt x="6387" y="318"/>
                    <a:pt x="5778" y="457"/>
                  </a:cubicBezTo>
                  <a:cubicBezTo>
                    <a:pt x="5576" y="503"/>
                    <a:pt x="5343" y="528"/>
                    <a:pt x="5089" y="528"/>
                  </a:cubicBezTo>
                  <a:cubicBezTo>
                    <a:pt x="4953" y="528"/>
                    <a:pt x="4811" y="520"/>
                    <a:pt x="4664" y="505"/>
                  </a:cubicBezTo>
                  <a:cubicBezTo>
                    <a:pt x="4244" y="465"/>
                    <a:pt x="3789" y="348"/>
                    <a:pt x="3313" y="229"/>
                  </a:cubicBezTo>
                  <a:cubicBezTo>
                    <a:pt x="2837" y="112"/>
                    <a:pt x="2373" y="15"/>
                    <a:pt x="1945" y="3"/>
                  </a:cubicBezTo>
                  <a:cubicBezTo>
                    <a:pt x="1903" y="1"/>
                    <a:pt x="1861" y="0"/>
                    <a:pt x="18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6"/>
            <p:cNvSpPr/>
            <p:nvPr/>
          </p:nvSpPr>
          <p:spPr>
            <a:xfrm>
              <a:off x="-676755" y="2382934"/>
              <a:ext cx="140903" cy="125951"/>
            </a:xfrm>
            <a:custGeom>
              <a:avLst/>
              <a:gdLst/>
              <a:ahLst/>
              <a:cxnLst/>
              <a:rect l="l" t="t" r="r" b="b"/>
              <a:pathLst>
                <a:path w="3091" h="2763" extrusionOk="0">
                  <a:moveTo>
                    <a:pt x="285" y="1"/>
                  </a:moveTo>
                  <a:cubicBezTo>
                    <a:pt x="285" y="1"/>
                    <a:pt x="220" y="35"/>
                    <a:pt x="145" y="144"/>
                  </a:cubicBezTo>
                  <a:cubicBezTo>
                    <a:pt x="71" y="255"/>
                    <a:pt x="1" y="442"/>
                    <a:pt x="1" y="678"/>
                  </a:cubicBezTo>
                  <a:cubicBezTo>
                    <a:pt x="5" y="914"/>
                    <a:pt x="62" y="1207"/>
                    <a:pt x="259" y="1461"/>
                  </a:cubicBezTo>
                  <a:cubicBezTo>
                    <a:pt x="456" y="1709"/>
                    <a:pt x="783" y="1889"/>
                    <a:pt x="1146" y="1919"/>
                  </a:cubicBezTo>
                  <a:cubicBezTo>
                    <a:pt x="1179" y="1921"/>
                    <a:pt x="1212" y="1923"/>
                    <a:pt x="1245" y="1923"/>
                  </a:cubicBezTo>
                  <a:cubicBezTo>
                    <a:pt x="1572" y="1923"/>
                    <a:pt x="1868" y="1813"/>
                    <a:pt x="2142" y="1802"/>
                  </a:cubicBezTo>
                  <a:cubicBezTo>
                    <a:pt x="2170" y="1800"/>
                    <a:pt x="2198" y="1798"/>
                    <a:pt x="2226" y="1798"/>
                  </a:cubicBezTo>
                  <a:cubicBezTo>
                    <a:pt x="2490" y="1798"/>
                    <a:pt x="2730" y="1894"/>
                    <a:pt x="2837" y="2076"/>
                  </a:cubicBezTo>
                  <a:cubicBezTo>
                    <a:pt x="2968" y="2264"/>
                    <a:pt x="3034" y="2443"/>
                    <a:pt x="3052" y="2570"/>
                  </a:cubicBezTo>
                  <a:cubicBezTo>
                    <a:pt x="3068" y="2697"/>
                    <a:pt x="3025" y="2758"/>
                    <a:pt x="3030" y="2762"/>
                  </a:cubicBezTo>
                  <a:cubicBezTo>
                    <a:pt x="3030" y="2762"/>
                    <a:pt x="3030" y="2763"/>
                    <a:pt x="3030" y="2763"/>
                  </a:cubicBezTo>
                  <a:cubicBezTo>
                    <a:pt x="3033" y="2763"/>
                    <a:pt x="3090" y="2697"/>
                    <a:pt x="3078" y="2566"/>
                  </a:cubicBezTo>
                  <a:cubicBezTo>
                    <a:pt x="3068" y="2435"/>
                    <a:pt x="3008" y="2247"/>
                    <a:pt x="2876" y="2050"/>
                  </a:cubicBezTo>
                  <a:cubicBezTo>
                    <a:pt x="2810" y="1954"/>
                    <a:pt x="2715" y="1849"/>
                    <a:pt x="2580" y="1802"/>
                  </a:cubicBezTo>
                  <a:cubicBezTo>
                    <a:pt x="2469" y="1753"/>
                    <a:pt x="2343" y="1733"/>
                    <a:pt x="2213" y="1733"/>
                  </a:cubicBezTo>
                  <a:cubicBezTo>
                    <a:pt x="2188" y="1733"/>
                    <a:pt x="2163" y="1734"/>
                    <a:pt x="2138" y="1736"/>
                  </a:cubicBezTo>
                  <a:cubicBezTo>
                    <a:pt x="1852" y="1743"/>
                    <a:pt x="1555" y="1852"/>
                    <a:pt x="1244" y="1852"/>
                  </a:cubicBezTo>
                  <a:cubicBezTo>
                    <a:pt x="1213" y="1852"/>
                    <a:pt x="1181" y="1851"/>
                    <a:pt x="1150" y="1849"/>
                  </a:cubicBezTo>
                  <a:cubicBezTo>
                    <a:pt x="805" y="1818"/>
                    <a:pt x="495" y="1653"/>
                    <a:pt x="307" y="1417"/>
                  </a:cubicBezTo>
                  <a:cubicBezTo>
                    <a:pt x="119" y="1185"/>
                    <a:pt x="62" y="905"/>
                    <a:pt x="53" y="678"/>
                  </a:cubicBezTo>
                  <a:cubicBezTo>
                    <a:pt x="45" y="451"/>
                    <a:pt x="101" y="267"/>
                    <a:pt x="167" y="158"/>
                  </a:cubicBezTo>
                  <a:cubicBezTo>
                    <a:pt x="232" y="49"/>
                    <a:pt x="289" y="5"/>
                    <a:pt x="2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6"/>
            <p:cNvSpPr/>
            <p:nvPr/>
          </p:nvSpPr>
          <p:spPr>
            <a:xfrm>
              <a:off x="-517162" y="2667156"/>
              <a:ext cx="68742" cy="148972"/>
            </a:xfrm>
            <a:custGeom>
              <a:avLst/>
              <a:gdLst/>
              <a:ahLst/>
              <a:cxnLst/>
              <a:rect l="l" t="t" r="r" b="b"/>
              <a:pathLst>
                <a:path w="1508" h="3268" extrusionOk="0">
                  <a:moveTo>
                    <a:pt x="1144" y="0"/>
                  </a:moveTo>
                  <a:cubicBezTo>
                    <a:pt x="1051" y="0"/>
                    <a:pt x="942" y="9"/>
                    <a:pt x="822" y="37"/>
                  </a:cubicBezTo>
                  <a:cubicBezTo>
                    <a:pt x="616" y="89"/>
                    <a:pt x="372" y="212"/>
                    <a:pt x="201" y="444"/>
                  </a:cubicBezTo>
                  <a:cubicBezTo>
                    <a:pt x="114" y="561"/>
                    <a:pt x="53" y="706"/>
                    <a:pt x="39" y="863"/>
                  </a:cubicBezTo>
                  <a:cubicBezTo>
                    <a:pt x="23" y="1021"/>
                    <a:pt x="49" y="1182"/>
                    <a:pt x="96" y="1339"/>
                  </a:cubicBezTo>
                  <a:cubicBezTo>
                    <a:pt x="197" y="1654"/>
                    <a:pt x="368" y="1912"/>
                    <a:pt x="459" y="2169"/>
                  </a:cubicBezTo>
                  <a:cubicBezTo>
                    <a:pt x="555" y="2427"/>
                    <a:pt x="573" y="2685"/>
                    <a:pt x="489" y="2873"/>
                  </a:cubicBezTo>
                  <a:cubicBezTo>
                    <a:pt x="416" y="3066"/>
                    <a:pt x="280" y="3179"/>
                    <a:pt x="175" y="3223"/>
                  </a:cubicBezTo>
                  <a:cubicBezTo>
                    <a:pt x="66" y="3266"/>
                    <a:pt x="1" y="3258"/>
                    <a:pt x="1" y="3262"/>
                  </a:cubicBezTo>
                  <a:cubicBezTo>
                    <a:pt x="1" y="3262"/>
                    <a:pt x="18" y="3268"/>
                    <a:pt x="53" y="3268"/>
                  </a:cubicBezTo>
                  <a:cubicBezTo>
                    <a:pt x="84" y="3268"/>
                    <a:pt x="128" y="3263"/>
                    <a:pt x="184" y="3244"/>
                  </a:cubicBezTo>
                  <a:cubicBezTo>
                    <a:pt x="297" y="3209"/>
                    <a:pt x="451" y="3092"/>
                    <a:pt x="533" y="2891"/>
                  </a:cubicBezTo>
                  <a:cubicBezTo>
                    <a:pt x="630" y="2689"/>
                    <a:pt x="616" y="2414"/>
                    <a:pt x="516" y="2148"/>
                  </a:cubicBezTo>
                  <a:cubicBezTo>
                    <a:pt x="428" y="1881"/>
                    <a:pt x="263" y="1618"/>
                    <a:pt x="166" y="1317"/>
                  </a:cubicBezTo>
                  <a:cubicBezTo>
                    <a:pt x="118" y="1168"/>
                    <a:pt x="92" y="1015"/>
                    <a:pt x="105" y="872"/>
                  </a:cubicBezTo>
                  <a:cubicBezTo>
                    <a:pt x="118" y="727"/>
                    <a:pt x="175" y="592"/>
                    <a:pt x="253" y="482"/>
                  </a:cubicBezTo>
                  <a:cubicBezTo>
                    <a:pt x="411" y="260"/>
                    <a:pt x="638" y="142"/>
                    <a:pt x="835" y="85"/>
                  </a:cubicBezTo>
                  <a:cubicBezTo>
                    <a:pt x="1002" y="44"/>
                    <a:pt x="1145" y="33"/>
                    <a:pt x="1256" y="33"/>
                  </a:cubicBezTo>
                  <a:cubicBezTo>
                    <a:pt x="1385" y="33"/>
                    <a:pt x="1471" y="48"/>
                    <a:pt x="1498" y="48"/>
                  </a:cubicBezTo>
                  <a:cubicBezTo>
                    <a:pt x="1505" y="48"/>
                    <a:pt x="1508" y="47"/>
                    <a:pt x="1508" y="45"/>
                  </a:cubicBezTo>
                  <a:cubicBezTo>
                    <a:pt x="1508" y="41"/>
                    <a:pt x="1443" y="24"/>
                    <a:pt x="1324" y="10"/>
                  </a:cubicBezTo>
                  <a:cubicBezTo>
                    <a:pt x="1274" y="5"/>
                    <a:pt x="1214" y="0"/>
                    <a:pt x="1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6"/>
            <p:cNvSpPr/>
            <p:nvPr/>
          </p:nvSpPr>
          <p:spPr>
            <a:xfrm>
              <a:off x="-454438" y="2101083"/>
              <a:ext cx="152026" cy="315038"/>
            </a:xfrm>
            <a:custGeom>
              <a:avLst/>
              <a:gdLst/>
              <a:ahLst/>
              <a:cxnLst/>
              <a:rect l="l" t="t" r="r" b="b"/>
              <a:pathLst>
                <a:path w="3335" h="6911" extrusionOk="0">
                  <a:moveTo>
                    <a:pt x="1815" y="0"/>
                  </a:moveTo>
                  <a:cubicBezTo>
                    <a:pt x="1765" y="0"/>
                    <a:pt x="1723" y="4"/>
                    <a:pt x="1692" y="8"/>
                  </a:cubicBezTo>
                  <a:cubicBezTo>
                    <a:pt x="1631" y="18"/>
                    <a:pt x="1600" y="22"/>
                    <a:pt x="1600" y="26"/>
                  </a:cubicBezTo>
                  <a:cubicBezTo>
                    <a:pt x="1600" y="30"/>
                    <a:pt x="1609" y="30"/>
                    <a:pt x="1625" y="30"/>
                  </a:cubicBezTo>
                  <a:cubicBezTo>
                    <a:pt x="1640" y="30"/>
                    <a:pt x="1663" y="30"/>
                    <a:pt x="1691" y="30"/>
                  </a:cubicBezTo>
                  <a:cubicBezTo>
                    <a:pt x="1750" y="30"/>
                    <a:pt x="1836" y="33"/>
                    <a:pt x="1945" y="52"/>
                  </a:cubicBezTo>
                  <a:cubicBezTo>
                    <a:pt x="2164" y="92"/>
                    <a:pt x="2479" y="218"/>
                    <a:pt x="2754" y="506"/>
                  </a:cubicBezTo>
                  <a:cubicBezTo>
                    <a:pt x="3030" y="786"/>
                    <a:pt x="3217" y="1250"/>
                    <a:pt x="3217" y="1779"/>
                  </a:cubicBezTo>
                  <a:cubicBezTo>
                    <a:pt x="3222" y="2303"/>
                    <a:pt x="3046" y="2876"/>
                    <a:pt x="2776" y="3417"/>
                  </a:cubicBezTo>
                  <a:cubicBezTo>
                    <a:pt x="2641" y="3693"/>
                    <a:pt x="2470" y="3933"/>
                    <a:pt x="2291" y="4165"/>
                  </a:cubicBezTo>
                  <a:cubicBezTo>
                    <a:pt x="2112" y="4397"/>
                    <a:pt x="1937" y="4615"/>
                    <a:pt x="1767" y="4820"/>
                  </a:cubicBezTo>
                  <a:cubicBezTo>
                    <a:pt x="1426" y="5231"/>
                    <a:pt x="1106" y="5589"/>
                    <a:pt x="840" y="5895"/>
                  </a:cubicBezTo>
                  <a:cubicBezTo>
                    <a:pt x="573" y="6202"/>
                    <a:pt x="364" y="6454"/>
                    <a:pt x="220" y="6629"/>
                  </a:cubicBezTo>
                  <a:cubicBezTo>
                    <a:pt x="75" y="6805"/>
                    <a:pt x="1" y="6904"/>
                    <a:pt x="10" y="6910"/>
                  </a:cubicBezTo>
                  <a:cubicBezTo>
                    <a:pt x="10" y="6910"/>
                    <a:pt x="11" y="6910"/>
                    <a:pt x="11" y="6910"/>
                  </a:cubicBezTo>
                  <a:cubicBezTo>
                    <a:pt x="22" y="6910"/>
                    <a:pt x="108" y="6819"/>
                    <a:pt x="254" y="6660"/>
                  </a:cubicBezTo>
                  <a:cubicBezTo>
                    <a:pt x="420" y="6476"/>
                    <a:pt x="639" y="6240"/>
                    <a:pt x="902" y="5952"/>
                  </a:cubicBezTo>
                  <a:cubicBezTo>
                    <a:pt x="1176" y="5655"/>
                    <a:pt x="1505" y="5296"/>
                    <a:pt x="1850" y="4891"/>
                  </a:cubicBezTo>
                  <a:cubicBezTo>
                    <a:pt x="2024" y="4685"/>
                    <a:pt x="2203" y="4466"/>
                    <a:pt x="2383" y="4235"/>
                  </a:cubicBezTo>
                  <a:cubicBezTo>
                    <a:pt x="2562" y="4007"/>
                    <a:pt x="2741" y="3749"/>
                    <a:pt x="2881" y="3469"/>
                  </a:cubicBezTo>
                  <a:cubicBezTo>
                    <a:pt x="3157" y="2915"/>
                    <a:pt x="3335" y="2325"/>
                    <a:pt x="3326" y="1774"/>
                  </a:cubicBezTo>
                  <a:cubicBezTo>
                    <a:pt x="3318" y="1228"/>
                    <a:pt x="3113" y="738"/>
                    <a:pt x="2810" y="446"/>
                  </a:cubicBezTo>
                  <a:cubicBezTo>
                    <a:pt x="2518" y="153"/>
                    <a:pt x="2181" y="34"/>
                    <a:pt x="1955" y="8"/>
                  </a:cubicBezTo>
                  <a:cubicBezTo>
                    <a:pt x="1903" y="3"/>
                    <a:pt x="1856" y="0"/>
                    <a:pt x="18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6"/>
            <p:cNvSpPr/>
            <p:nvPr/>
          </p:nvSpPr>
          <p:spPr>
            <a:xfrm>
              <a:off x="-640880" y="2556339"/>
              <a:ext cx="73118" cy="22337"/>
            </a:xfrm>
            <a:custGeom>
              <a:avLst/>
              <a:gdLst/>
              <a:ahLst/>
              <a:cxnLst/>
              <a:rect l="l" t="t" r="r" b="b"/>
              <a:pathLst>
                <a:path w="1604" h="490" extrusionOk="0">
                  <a:moveTo>
                    <a:pt x="1572" y="1"/>
                  </a:moveTo>
                  <a:cubicBezTo>
                    <a:pt x="1484" y="1"/>
                    <a:pt x="1163" y="78"/>
                    <a:pt x="787" y="191"/>
                  </a:cubicBezTo>
                  <a:cubicBezTo>
                    <a:pt x="345" y="322"/>
                    <a:pt x="0" y="453"/>
                    <a:pt x="10" y="483"/>
                  </a:cubicBezTo>
                  <a:cubicBezTo>
                    <a:pt x="11" y="488"/>
                    <a:pt x="19" y="490"/>
                    <a:pt x="34" y="490"/>
                  </a:cubicBezTo>
                  <a:cubicBezTo>
                    <a:pt x="123" y="490"/>
                    <a:pt x="443" y="412"/>
                    <a:pt x="817" y="300"/>
                  </a:cubicBezTo>
                  <a:cubicBezTo>
                    <a:pt x="1255" y="169"/>
                    <a:pt x="1604" y="38"/>
                    <a:pt x="1595" y="7"/>
                  </a:cubicBezTo>
                  <a:cubicBezTo>
                    <a:pt x="1594" y="3"/>
                    <a:pt x="1586" y="1"/>
                    <a:pt x="15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6"/>
            <p:cNvSpPr/>
            <p:nvPr/>
          </p:nvSpPr>
          <p:spPr>
            <a:xfrm>
              <a:off x="-616994" y="2555109"/>
              <a:ext cx="45084" cy="46633"/>
            </a:xfrm>
            <a:custGeom>
              <a:avLst/>
              <a:gdLst/>
              <a:ahLst/>
              <a:cxnLst/>
              <a:rect l="l" t="t" r="r" b="b"/>
              <a:pathLst>
                <a:path w="989" h="1023" extrusionOk="0">
                  <a:moveTo>
                    <a:pt x="961" y="0"/>
                  </a:moveTo>
                  <a:cubicBezTo>
                    <a:pt x="906" y="0"/>
                    <a:pt x="629" y="130"/>
                    <a:pt x="377" y="401"/>
                  </a:cubicBezTo>
                  <a:cubicBezTo>
                    <a:pt x="105" y="694"/>
                    <a:pt x="1" y="1014"/>
                    <a:pt x="31" y="1022"/>
                  </a:cubicBezTo>
                  <a:cubicBezTo>
                    <a:pt x="32" y="1022"/>
                    <a:pt x="32" y="1023"/>
                    <a:pt x="33" y="1023"/>
                  </a:cubicBezTo>
                  <a:cubicBezTo>
                    <a:pt x="69" y="1023"/>
                    <a:pt x="212" y="750"/>
                    <a:pt x="464" y="480"/>
                  </a:cubicBezTo>
                  <a:cubicBezTo>
                    <a:pt x="722" y="201"/>
                    <a:pt x="989" y="34"/>
                    <a:pt x="971" y="4"/>
                  </a:cubicBezTo>
                  <a:cubicBezTo>
                    <a:pt x="970" y="1"/>
                    <a:pt x="966" y="0"/>
                    <a:pt x="9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6"/>
            <p:cNvSpPr/>
            <p:nvPr/>
          </p:nvSpPr>
          <p:spPr>
            <a:xfrm>
              <a:off x="-112961" y="2157836"/>
              <a:ext cx="55842" cy="155035"/>
            </a:xfrm>
            <a:custGeom>
              <a:avLst/>
              <a:gdLst/>
              <a:ahLst/>
              <a:cxnLst/>
              <a:rect l="l" t="t" r="r" b="b"/>
              <a:pathLst>
                <a:path w="1225" h="3401" extrusionOk="0">
                  <a:moveTo>
                    <a:pt x="14" y="1"/>
                  </a:moveTo>
                  <a:cubicBezTo>
                    <a:pt x="13" y="1"/>
                    <a:pt x="13" y="1"/>
                    <a:pt x="13" y="1"/>
                  </a:cubicBezTo>
                  <a:cubicBezTo>
                    <a:pt x="0" y="5"/>
                    <a:pt x="27" y="205"/>
                    <a:pt x="101" y="525"/>
                  </a:cubicBezTo>
                  <a:cubicBezTo>
                    <a:pt x="176" y="844"/>
                    <a:pt x="293" y="1280"/>
                    <a:pt x="459" y="1752"/>
                  </a:cubicBezTo>
                  <a:cubicBezTo>
                    <a:pt x="625" y="2224"/>
                    <a:pt x="805" y="2644"/>
                    <a:pt x="949" y="2938"/>
                  </a:cubicBezTo>
                  <a:cubicBezTo>
                    <a:pt x="1090" y="3227"/>
                    <a:pt x="1193" y="3400"/>
                    <a:pt x="1210" y="3400"/>
                  </a:cubicBezTo>
                  <a:cubicBezTo>
                    <a:pt x="1210" y="3400"/>
                    <a:pt x="1210" y="3400"/>
                    <a:pt x="1211" y="3400"/>
                  </a:cubicBezTo>
                  <a:cubicBezTo>
                    <a:pt x="1224" y="3392"/>
                    <a:pt x="1150" y="3208"/>
                    <a:pt x="1023" y="2902"/>
                  </a:cubicBezTo>
                  <a:cubicBezTo>
                    <a:pt x="900" y="2601"/>
                    <a:pt x="735" y="2186"/>
                    <a:pt x="573" y="1714"/>
                  </a:cubicBezTo>
                  <a:cubicBezTo>
                    <a:pt x="406" y="1246"/>
                    <a:pt x="275" y="818"/>
                    <a:pt x="180" y="503"/>
                  </a:cubicBezTo>
                  <a:cubicBezTo>
                    <a:pt x="89" y="197"/>
                    <a:pt x="32" y="1"/>
                    <a:pt x="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6"/>
            <p:cNvSpPr/>
            <p:nvPr/>
          </p:nvSpPr>
          <p:spPr>
            <a:xfrm>
              <a:off x="-310982" y="2410787"/>
              <a:ext cx="145644" cy="67420"/>
            </a:xfrm>
            <a:custGeom>
              <a:avLst/>
              <a:gdLst/>
              <a:ahLst/>
              <a:cxnLst/>
              <a:rect l="l" t="t" r="r" b="b"/>
              <a:pathLst>
                <a:path w="3195" h="1479" extrusionOk="0">
                  <a:moveTo>
                    <a:pt x="3180" y="1"/>
                  </a:moveTo>
                  <a:cubicBezTo>
                    <a:pt x="3157" y="1"/>
                    <a:pt x="3048" y="176"/>
                    <a:pt x="2828" y="404"/>
                  </a:cubicBezTo>
                  <a:cubicBezTo>
                    <a:pt x="2600" y="640"/>
                    <a:pt x="2243" y="923"/>
                    <a:pt x="1779" y="1125"/>
                  </a:cubicBezTo>
                  <a:cubicBezTo>
                    <a:pt x="1321" y="1322"/>
                    <a:pt x="865" y="1391"/>
                    <a:pt x="538" y="1395"/>
                  </a:cubicBezTo>
                  <a:cubicBezTo>
                    <a:pt x="282" y="1395"/>
                    <a:pt x="101" y="1372"/>
                    <a:pt x="32" y="1372"/>
                  </a:cubicBezTo>
                  <a:cubicBezTo>
                    <a:pt x="12" y="1372"/>
                    <a:pt x="1" y="1373"/>
                    <a:pt x="0" y="1378"/>
                  </a:cubicBezTo>
                  <a:cubicBezTo>
                    <a:pt x="0" y="1387"/>
                    <a:pt x="197" y="1457"/>
                    <a:pt x="538" y="1474"/>
                  </a:cubicBezTo>
                  <a:cubicBezTo>
                    <a:pt x="583" y="1477"/>
                    <a:pt x="630" y="1478"/>
                    <a:pt x="679" y="1478"/>
                  </a:cubicBezTo>
                  <a:cubicBezTo>
                    <a:pt x="1001" y="1478"/>
                    <a:pt x="1414" y="1412"/>
                    <a:pt x="1827" y="1234"/>
                  </a:cubicBezTo>
                  <a:cubicBezTo>
                    <a:pt x="2303" y="1024"/>
                    <a:pt x="2670" y="719"/>
                    <a:pt x="2889" y="461"/>
                  </a:cubicBezTo>
                  <a:cubicBezTo>
                    <a:pt x="3108" y="198"/>
                    <a:pt x="3195" y="5"/>
                    <a:pt x="3182" y="1"/>
                  </a:cubicBezTo>
                  <a:cubicBezTo>
                    <a:pt x="3182" y="1"/>
                    <a:pt x="3181" y="1"/>
                    <a:pt x="31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6"/>
            <p:cNvSpPr/>
            <p:nvPr/>
          </p:nvSpPr>
          <p:spPr>
            <a:xfrm>
              <a:off x="-326526" y="2889930"/>
              <a:ext cx="89483" cy="35830"/>
            </a:xfrm>
            <a:custGeom>
              <a:avLst/>
              <a:gdLst/>
              <a:ahLst/>
              <a:cxnLst/>
              <a:rect l="l" t="t" r="r" b="b"/>
              <a:pathLst>
                <a:path w="1963" h="786" extrusionOk="0">
                  <a:moveTo>
                    <a:pt x="206" y="1"/>
                  </a:moveTo>
                  <a:cubicBezTo>
                    <a:pt x="206" y="1"/>
                    <a:pt x="31" y="114"/>
                    <a:pt x="44" y="276"/>
                  </a:cubicBezTo>
                  <a:cubicBezTo>
                    <a:pt x="52" y="374"/>
                    <a:pt x="219" y="394"/>
                    <a:pt x="349" y="394"/>
                  </a:cubicBezTo>
                  <a:cubicBezTo>
                    <a:pt x="434" y="394"/>
                    <a:pt x="503" y="386"/>
                    <a:pt x="503" y="386"/>
                  </a:cubicBezTo>
                  <a:lnTo>
                    <a:pt x="503" y="386"/>
                  </a:lnTo>
                  <a:cubicBezTo>
                    <a:pt x="503" y="386"/>
                    <a:pt x="0" y="569"/>
                    <a:pt x="206" y="739"/>
                  </a:cubicBezTo>
                  <a:cubicBezTo>
                    <a:pt x="247" y="772"/>
                    <a:pt x="340" y="785"/>
                    <a:pt x="465" y="785"/>
                  </a:cubicBezTo>
                  <a:cubicBezTo>
                    <a:pt x="966" y="785"/>
                    <a:pt x="1963" y="569"/>
                    <a:pt x="1963" y="569"/>
                  </a:cubicBezTo>
                  <a:lnTo>
                    <a:pt x="206"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6"/>
            <p:cNvSpPr/>
            <p:nvPr/>
          </p:nvSpPr>
          <p:spPr>
            <a:xfrm>
              <a:off x="-376761" y="2778976"/>
              <a:ext cx="149109" cy="138897"/>
            </a:xfrm>
            <a:custGeom>
              <a:avLst/>
              <a:gdLst/>
              <a:ahLst/>
              <a:cxnLst/>
              <a:rect l="l" t="t" r="r" b="b"/>
              <a:pathLst>
                <a:path w="3271" h="3047" extrusionOk="0">
                  <a:moveTo>
                    <a:pt x="971" y="0"/>
                  </a:moveTo>
                  <a:lnTo>
                    <a:pt x="1" y="1761"/>
                  </a:lnTo>
                  <a:cubicBezTo>
                    <a:pt x="1" y="1761"/>
                    <a:pt x="2346" y="3047"/>
                    <a:pt x="2941" y="3047"/>
                  </a:cubicBezTo>
                  <a:cubicBezTo>
                    <a:pt x="3002" y="3047"/>
                    <a:pt x="3045" y="3033"/>
                    <a:pt x="3065" y="3003"/>
                  </a:cubicBezTo>
                  <a:cubicBezTo>
                    <a:pt x="3270" y="2684"/>
                    <a:pt x="3204" y="1132"/>
                    <a:pt x="3178" y="1053"/>
                  </a:cubicBezTo>
                  <a:cubicBezTo>
                    <a:pt x="3147" y="980"/>
                    <a:pt x="971" y="0"/>
                    <a:pt x="971" y="0"/>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377308" y="2857656"/>
              <a:ext cx="118384" cy="41893"/>
            </a:xfrm>
            <a:custGeom>
              <a:avLst/>
              <a:gdLst/>
              <a:ahLst/>
              <a:cxnLst/>
              <a:rect l="l" t="t" r="r" b="b"/>
              <a:pathLst>
                <a:path w="2597" h="919" extrusionOk="0">
                  <a:moveTo>
                    <a:pt x="2" y="0"/>
                  </a:moveTo>
                  <a:cubicBezTo>
                    <a:pt x="1" y="0"/>
                    <a:pt x="1" y="0"/>
                    <a:pt x="0" y="1"/>
                  </a:cubicBezTo>
                  <a:cubicBezTo>
                    <a:pt x="0" y="1"/>
                    <a:pt x="31" y="27"/>
                    <a:pt x="87" y="67"/>
                  </a:cubicBezTo>
                  <a:cubicBezTo>
                    <a:pt x="170" y="123"/>
                    <a:pt x="249" y="176"/>
                    <a:pt x="337" y="237"/>
                  </a:cubicBezTo>
                  <a:cubicBezTo>
                    <a:pt x="537" y="386"/>
                    <a:pt x="852" y="555"/>
                    <a:pt x="1223" y="665"/>
                  </a:cubicBezTo>
                  <a:cubicBezTo>
                    <a:pt x="1590" y="779"/>
                    <a:pt x="1941" y="835"/>
                    <a:pt x="2189" y="870"/>
                  </a:cubicBezTo>
                  <a:cubicBezTo>
                    <a:pt x="2290" y="884"/>
                    <a:pt x="2386" y="896"/>
                    <a:pt x="2482" y="910"/>
                  </a:cubicBezTo>
                  <a:cubicBezTo>
                    <a:pt x="2552" y="918"/>
                    <a:pt x="2592" y="918"/>
                    <a:pt x="2592" y="918"/>
                  </a:cubicBezTo>
                  <a:cubicBezTo>
                    <a:pt x="2596" y="914"/>
                    <a:pt x="2556" y="906"/>
                    <a:pt x="2487" y="892"/>
                  </a:cubicBezTo>
                  <a:cubicBezTo>
                    <a:pt x="2391" y="874"/>
                    <a:pt x="2294" y="858"/>
                    <a:pt x="2194" y="840"/>
                  </a:cubicBezTo>
                  <a:cubicBezTo>
                    <a:pt x="1945" y="791"/>
                    <a:pt x="1604" y="731"/>
                    <a:pt x="1237" y="622"/>
                  </a:cubicBezTo>
                  <a:cubicBezTo>
                    <a:pt x="870" y="512"/>
                    <a:pt x="559" y="350"/>
                    <a:pt x="354" y="206"/>
                  </a:cubicBezTo>
                  <a:cubicBezTo>
                    <a:pt x="267" y="154"/>
                    <a:pt x="180" y="101"/>
                    <a:pt x="101" y="53"/>
                  </a:cubicBezTo>
                  <a:cubicBezTo>
                    <a:pt x="45" y="18"/>
                    <a:pt x="11" y="0"/>
                    <a:pt x="2"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305785" y="2901007"/>
              <a:ext cx="46406" cy="7522"/>
            </a:xfrm>
            <a:custGeom>
              <a:avLst/>
              <a:gdLst/>
              <a:ahLst/>
              <a:cxnLst/>
              <a:rect l="l" t="t" r="r" b="b"/>
              <a:pathLst>
                <a:path w="1018" h="165" extrusionOk="0">
                  <a:moveTo>
                    <a:pt x="1006" y="0"/>
                  </a:moveTo>
                  <a:cubicBezTo>
                    <a:pt x="963" y="0"/>
                    <a:pt x="758" y="46"/>
                    <a:pt x="507" y="86"/>
                  </a:cubicBezTo>
                  <a:cubicBezTo>
                    <a:pt x="227" y="125"/>
                    <a:pt x="0" y="143"/>
                    <a:pt x="0" y="155"/>
                  </a:cubicBezTo>
                  <a:cubicBezTo>
                    <a:pt x="0" y="161"/>
                    <a:pt x="37" y="164"/>
                    <a:pt x="99" y="164"/>
                  </a:cubicBezTo>
                  <a:cubicBezTo>
                    <a:pt x="192" y="164"/>
                    <a:pt x="344" y="155"/>
                    <a:pt x="515" y="129"/>
                  </a:cubicBezTo>
                  <a:cubicBezTo>
                    <a:pt x="795" y="90"/>
                    <a:pt x="1018" y="16"/>
                    <a:pt x="1014" y="2"/>
                  </a:cubicBezTo>
                  <a:cubicBezTo>
                    <a:pt x="1013" y="1"/>
                    <a:pt x="1010" y="0"/>
                    <a:pt x="1006"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525322" y="2223980"/>
              <a:ext cx="443086" cy="75534"/>
            </a:xfrm>
            <a:custGeom>
              <a:avLst/>
              <a:gdLst/>
              <a:ahLst/>
              <a:cxnLst/>
              <a:rect l="l" t="t" r="r" b="b"/>
              <a:pathLst>
                <a:path w="9720" h="1657" extrusionOk="0">
                  <a:moveTo>
                    <a:pt x="309" y="0"/>
                  </a:moveTo>
                  <a:cubicBezTo>
                    <a:pt x="105" y="0"/>
                    <a:pt x="5" y="92"/>
                    <a:pt x="0" y="92"/>
                  </a:cubicBezTo>
                  <a:lnTo>
                    <a:pt x="0" y="92"/>
                  </a:lnTo>
                  <a:cubicBezTo>
                    <a:pt x="0" y="92"/>
                    <a:pt x="0" y="92"/>
                    <a:pt x="0" y="92"/>
                  </a:cubicBezTo>
                  <a:lnTo>
                    <a:pt x="0" y="92"/>
                  </a:lnTo>
                  <a:cubicBezTo>
                    <a:pt x="0" y="92"/>
                    <a:pt x="0" y="92"/>
                    <a:pt x="0" y="92"/>
                  </a:cubicBezTo>
                  <a:cubicBezTo>
                    <a:pt x="0" y="92"/>
                    <a:pt x="0" y="92"/>
                    <a:pt x="0" y="92"/>
                  </a:cubicBezTo>
                  <a:lnTo>
                    <a:pt x="0" y="92"/>
                  </a:lnTo>
                  <a:cubicBezTo>
                    <a:pt x="0" y="92"/>
                    <a:pt x="1" y="93"/>
                    <a:pt x="1" y="93"/>
                  </a:cubicBezTo>
                  <a:cubicBezTo>
                    <a:pt x="13" y="93"/>
                    <a:pt x="109" y="23"/>
                    <a:pt x="284" y="23"/>
                  </a:cubicBezTo>
                  <a:cubicBezTo>
                    <a:pt x="322" y="23"/>
                    <a:pt x="365" y="27"/>
                    <a:pt x="411" y="35"/>
                  </a:cubicBezTo>
                  <a:cubicBezTo>
                    <a:pt x="547" y="61"/>
                    <a:pt x="700" y="136"/>
                    <a:pt x="857" y="254"/>
                  </a:cubicBezTo>
                  <a:cubicBezTo>
                    <a:pt x="1009" y="367"/>
                    <a:pt x="1176" y="525"/>
                    <a:pt x="1368" y="678"/>
                  </a:cubicBezTo>
                  <a:cubicBezTo>
                    <a:pt x="1556" y="839"/>
                    <a:pt x="1739" y="1041"/>
                    <a:pt x="1971" y="1224"/>
                  </a:cubicBezTo>
                  <a:cubicBezTo>
                    <a:pt x="2203" y="1403"/>
                    <a:pt x="2495" y="1547"/>
                    <a:pt x="2824" y="1608"/>
                  </a:cubicBezTo>
                  <a:cubicBezTo>
                    <a:pt x="2989" y="1641"/>
                    <a:pt x="3159" y="1657"/>
                    <a:pt x="3333" y="1657"/>
                  </a:cubicBezTo>
                  <a:cubicBezTo>
                    <a:pt x="3850" y="1657"/>
                    <a:pt x="4398" y="1521"/>
                    <a:pt x="4921" y="1311"/>
                  </a:cubicBezTo>
                  <a:cubicBezTo>
                    <a:pt x="5624" y="1031"/>
                    <a:pt x="6267" y="695"/>
                    <a:pt x="6896" y="521"/>
                  </a:cubicBezTo>
                  <a:cubicBezTo>
                    <a:pt x="7193" y="437"/>
                    <a:pt x="7484" y="385"/>
                    <a:pt x="7761" y="385"/>
                  </a:cubicBezTo>
                  <a:cubicBezTo>
                    <a:pt x="7774" y="385"/>
                    <a:pt x="7787" y="385"/>
                    <a:pt x="7800" y="385"/>
                  </a:cubicBezTo>
                  <a:cubicBezTo>
                    <a:pt x="8089" y="389"/>
                    <a:pt x="8356" y="438"/>
                    <a:pt x="8587" y="516"/>
                  </a:cubicBezTo>
                  <a:cubicBezTo>
                    <a:pt x="9055" y="674"/>
                    <a:pt x="9369" y="944"/>
                    <a:pt x="9523" y="1176"/>
                  </a:cubicBezTo>
                  <a:cubicBezTo>
                    <a:pt x="9674" y="1400"/>
                    <a:pt x="9705" y="1552"/>
                    <a:pt x="9719" y="1552"/>
                  </a:cubicBezTo>
                  <a:cubicBezTo>
                    <a:pt x="9719" y="1552"/>
                    <a:pt x="9720" y="1552"/>
                    <a:pt x="9720" y="1552"/>
                  </a:cubicBezTo>
                  <a:cubicBezTo>
                    <a:pt x="9720" y="1552"/>
                    <a:pt x="9710" y="1517"/>
                    <a:pt x="9684" y="1447"/>
                  </a:cubicBezTo>
                  <a:cubicBezTo>
                    <a:pt x="9676" y="1412"/>
                    <a:pt x="9658" y="1368"/>
                    <a:pt x="9636" y="1320"/>
                  </a:cubicBezTo>
                  <a:cubicBezTo>
                    <a:pt x="9610" y="1272"/>
                    <a:pt x="9583" y="1215"/>
                    <a:pt x="9545" y="1158"/>
                  </a:cubicBezTo>
                  <a:cubicBezTo>
                    <a:pt x="9396" y="922"/>
                    <a:pt x="9081" y="634"/>
                    <a:pt x="8605" y="468"/>
                  </a:cubicBezTo>
                  <a:cubicBezTo>
                    <a:pt x="8369" y="385"/>
                    <a:pt x="8098" y="333"/>
                    <a:pt x="7806" y="328"/>
                  </a:cubicBezTo>
                  <a:cubicBezTo>
                    <a:pt x="7785" y="327"/>
                    <a:pt x="7764" y="327"/>
                    <a:pt x="7743" y="327"/>
                  </a:cubicBezTo>
                  <a:cubicBezTo>
                    <a:pt x="7464" y="327"/>
                    <a:pt x="7171" y="378"/>
                    <a:pt x="6878" y="459"/>
                  </a:cubicBezTo>
                  <a:cubicBezTo>
                    <a:pt x="6237" y="630"/>
                    <a:pt x="5594" y="971"/>
                    <a:pt x="4895" y="1245"/>
                  </a:cubicBezTo>
                  <a:cubicBezTo>
                    <a:pt x="4373" y="1456"/>
                    <a:pt x="3834" y="1590"/>
                    <a:pt x="3328" y="1590"/>
                  </a:cubicBezTo>
                  <a:cubicBezTo>
                    <a:pt x="3160" y="1590"/>
                    <a:pt x="2995" y="1575"/>
                    <a:pt x="2836" y="1543"/>
                  </a:cubicBezTo>
                  <a:cubicBezTo>
                    <a:pt x="2517" y="1487"/>
                    <a:pt x="2233" y="1350"/>
                    <a:pt x="2006" y="1176"/>
                  </a:cubicBezTo>
                  <a:cubicBezTo>
                    <a:pt x="1779" y="1001"/>
                    <a:pt x="1595" y="800"/>
                    <a:pt x="1403" y="638"/>
                  </a:cubicBezTo>
                  <a:cubicBezTo>
                    <a:pt x="1202" y="490"/>
                    <a:pt x="1041" y="337"/>
                    <a:pt x="878" y="223"/>
                  </a:cubicBezTo>
                  <a:cubicBezTo>
                    <a:pt x="717" y="105"/>
                    <a:pt x="559" y="31"/>
                    <a:pt x="420" y="9"/>
                  </a:cubicBezTo>
                  <a:cubicBezTo>
                    <a:pt x="380" y="3"/>
                    <a:pt x="343"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26"/>
          <p:cNvGrpSpPr/>
          <p:nvPr/>
        </p:nvGrpSpPr>
        <p:grpSpPr>
          <a:xfrm>
            <a:off x="4389208" y="3195116"/>
            <a:ext cx="1579322" cy="671293"/>
            <a:chOff x="4161633" y="3060816"/>
            <a:chExt cx="1579322" cy="671293"/>
          </a:xfrm>
        </p:grpSpPr>
        <p:sp>
          <p:nvSpPr>
            <p:cNvPr id="404" name="Google Shape;404;p26"/>
            <p:cNvSpPr/>
            <p:nvPr/>
          </p:nvSpPr>
          <p:spPr>
            <a:xfrm>
              <a:off x="4161633" y="3060816"/>
              <a:ext cx="1579322" cy="671293"/>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6"/>
            <p:cNvSpPr/>
            <p:nvPr/>
          </p:nvSpPr>
          <p:spPr>
            <a:xfrm>
              <a:off x="4276884" y="3249069"/>
              <a:ext cx="173735" cy="205016"/>
            </a:xfrm>
            <a:custGeom>
              <a:avLst/>
              <a:gdLst/>
              <a:ahLst/>
              <a:cxnLst/>
              <a:rect l="l" t="t" r="r" b="b"/>
              <a:pathLst>
                <a:path w="3960" h="4673" extrusionOk="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6"/>
            <p:cNvSpPr/>
            <p:nvPr/>
          </p:nvSpPr>
          <p:spPr>
            <a:xfrm>
              <a:off x="4295266" y="3434077"/>
              <a:ext cx="328517" cy="168383"/>
            </a:xfrm>
            <a:custGeom>
              <a:avLst/>
              <a:gdLst/>
              <a:ahLst/>
              <a:cxnLst/>
              <a:rect l="l" t="t" r="r" b="b"/>
              <a:pathLst>
                <a:path w="7488" h="3838" extrusionOk="0">
                  <a:moveTo>
                    <a:pt x="3742" y="1"/>
                  </a:moveTo>
                  <a:lnTo>
                    <a:pt x="1" y="844"/>
                  </a:lnTo>
                  <a:cubicBezTo>
                    <a:pt x="385" y="2558"/>
                    <a:pt x="1915" y="3838"/>
                    <a:pt x="3742" y="3838"/>
                  </a:cubicBezTo>
                  <a:cubicBezTo>
                    <a:pt x="5577" y="3838"/>
                    <a:pt x="7112" y="2544"/>
                    <a:pt x="7487" y="818"/>
                  </a:cubicBezTo>
                  <a:lnTo>
                    <a:pt x="37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6"/>
            <p:cNvSpPr/>
            <p:nvPr/>
          </p:nvSpPr>
          <p:spPr>
            <a:xfrm>
              <a:off x="4746970" y="3289739"/>
              <a:ext cx="833709" cy="37774"/>
            </a:xfrm>
            <a:custGeom>
              <a:avLst/>
              <a:gdLst/>
              <a:ahLst/>
              <a:cxnLst/>
              <a:rect l="l" t="t" r="r" b="b"/>
              <a:pathLst>
                <a:path w="19003" h="861" extrusionOk="0">
                  <a:moveTo>
                    <a:pt x="1" y="1"/>
                  </a:moveTo>
                  <a:lnTo>
                    <a:pt x="1" y="861"/>
                  </a:lnTo>
                  <a:lnTo>
                    <a:pt x="19003" y="861"/>
                  </a:lnTo>
                  <a:lnTo>
                    <a:pt x="190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6"/>
            <p:cNvSpPr/>
            <p:nvPr/>
          </p:nvSpPr>
          <p:spPr>
            <a:xfrm>
              <a:off x="4746970" y="3389240"/>
              <a:ext cx="833709" cy="37818"/>
            </a:xfrm>
            <a:custGeom>
              <a:avLst/>
              <a:gdLst/>
              <a:ahLst/>
              <a:cxnLst/>
              <a:rect l="l" t="t" r="r" b="b"/>
              <a:pathLst>
                <a:path w="19003" h="862" extrusionOk="0">
                  <a:moveTo>
                    <a:pt x="1" y="0"/>
                  </a:moveTo>
                  <a:lnTo>
                    <a:pt x="1" y="861"/>
                  </a:lnTo>
                  <a:lnTo>
                    <a:pt x="19003" y="861"/>
                  </a:lnTo>
                  <a:lnTo>
                    <a:pt x="190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6"/>
            <p:cNvSpPr/>
            <p:nvPr/>
          </p:nvSpPr>
          <p:spPr>
            <a:xfrm>
              <a:off x="4746970" y="3499489"/>
              <a:ext cx="450658" cy="37818"/>
            </a:xfrm>
            <a:custGeom>
              <a:avLst/>
              <a:gdLst/>
              <a:ahLst/>
              <a:cxnLst/>
              <a:rect l="l" t="t" r="r" b="b"/>
              <a:pathLst>
                <a:path w="10272" h="862" extrusionOk="0">
                  <a:moveTo>
                    <a:pt x="1" y="0"/>
                  </a:moveTo>
                  <a:lnTo>
                    <a:pt x="1" y="861"/>
                  </a:lnTo>
                  <a:lnTo>
                    <a:pt x="10271" y="861"/>
                  </a:lnTo>
                  <a:lnTo>
                    <a:pt x="102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6"/>
            <p:cNvSpPr/>
            <p:nvPr/>
          </p:nvSpPr>
          <p:spPr>
            <a:xfrm flipH="1">
              <a:off x="4468091" y="3249069"/>
              <a:ext cx="173735" cy="205016"/>
            </a:xfrm>
            <a:custGeom>
              <a:avLst/>
              <a:gdLst/>
              <a:ahLst/>
              <a:cxnLst/>
              <a:rect l="l" t="t" r="r" b="b"/>
              <a:pathLst>
                <a:path w="3960" h="4673" extrusionOk="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6"/>
          <p:cNvSpPr/>
          <p:nvPr/>
        </p:nvSpPr>
        <p:spPr>
          <a:xfrm rot="-5400000">
            <a:off x="7251250" y="2108625"/>
            <a:ext cx="69000" cy="15900"/>
          </a:xfrm>
          <a:prstGeom prst="rtTriangl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6"/>
          <p:cNvSpPr/>
          <p:nvPr/>
        </p:nvSpPr>
        <p:spPr>
          <a:xfrm>
            <a:off x="5794118" y="2303902"/>
            <a:ext cx="21498" cy="21322"/>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6"/>
          <p:cNvSpPr/>
          <p:nvPr/>
        </p:nvSpPr>
        <p:spPr>
          <a:xfrm>
            <a:off x="7622393" y="1996627"/>
            <a:ext cx="21498" cy="21322"/>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6"/>
          <p:cNvSpPr/>
          <p:nvPr/>
        </p:nvSpPr>
        <p:spPr>
          <a:xfrm>
            <a:off x="4322798" y="3275550"/>
            <a:ext cx="1579326" cy="644066"/>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3703893" y="2892765"/>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5951893" y="1353648"/>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8C0729BC-2158-C83B-735E-22D7B3996DD2}"/>
              </a:ext>
            </a:extLst>
          </p:cNvPr>
          <p:cNvSpPr txBox="1"/>
          <p:nvPr/>
        </p:nvSpPr>
        <p:spPr>
          <a:xfrm>
            <a:off x="833400" y="3081150"/>
            <a:ext cx="23787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434343"/>
                </a:solidFill>
                <a:latin typeface="Anaheim"/>
              </a:rPr>
              <a:t>Team: Yuval Noah Harari</a:t>
            </a:r>
            <a:endParaRPr lang="en-US" b="1">
              <a:latin typeface="Anahei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26"/>
        <p:cNvGrpSpPr/>
        <p:nvPr/>
      </p:nvGrpSpPr>
      <p:grpSpPr>
        <a:xfrm>
          <a:off x="0" y="0"/>
          <a:ext cx="0" cy="0"/>
          <a:chOff x="0" y="0"/>
          <a:chExt cx="0" cy="0"/>
        </a:xfrm>
      </p:grpSpPr>
      <p:sp>
        <p:nvSpPr>
          <p:cNvPr id="427" name="Google Shape;427;p28"/>
          <p:cNvSpPr/>
          <p:nvPr/>
        </p:nvSpPr>
        <p:spPr>
          <a:xfrm>
            <a:off x="4559053" y="345406"/>
            <a:ext cx="607500" cy="6129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309162" y="2002162"/>
            <a:ext cx="607500" cy="6129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6352904" y="3480445"/>
            <a:ext cx="607500" cy="6129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txBox="1">
            <a:spLocks noGrp="1"/>
          </p:cNvSpPr>
          <p:nvPr>
            <p:ph type="ctrTitle"/>
          </p:nvPr>
        </p:nvSpPr>
        <p:spPr>
          <a:xfrm>
            <a:off x="6424179" y="4021219"/>
            <a:ext cx="1679400" cy="3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br>
              <a:rPr lang="en"/>
            </a:br>
            <a:r>
              <a:rPr lang="en"/>
              <a:t>marketing</a:t>
            </a:r>
            <a:endParaRPr/>
          </a:p>
        </p:txBody>
      </p:sp>
      <p:sp>
        <p:nvSpPr>
          <p:cNvPr id="432" name="Google Shape;432;p28"/>
          <p:cNvSpPr txBox="1">
            <a:spLocks noGrp="1"/>
          </p:cNvSpPr>
          <p:nvPr>
            <p:ph type="subTitle" idx="1"/>
          </p:nvPr>
        </p:nvSpPr>
        <p:spPr>
          <a:xfrm>
            <a:off x="6424178" y="4200797"/>
            <a:ext cx="2229463"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Customer demographics and spending patterns</a:t>
            </a:r>
            <a:endParaRPr/>
          </a:p>
        </p:txBody>
      </p:sp>
      <p:sp>
        <p:nvSpPr>
          <p:cNvPr id="433" name="Google Shape;433;p28"/>
          <p:cNvSpPr txBox="1">
            <a:spLocks noGrp="1"/>
          </p:cNvSpPr>
          <p:nvPr>
            <p:ph type="ctrTitle" idx="2"/>
          </p:nvPr>
        </p:nvSpPr>
        <p:spPr>
          <a:xfrm>
            <a:off x="5380437" y="2547036"/>
            <a:ext cx="1679400" cy="3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 membership</a:t>
            </a:r>
            <a:endParaRPr/>
          </a:p>
        </p:txBody>
      </p:sp>
      <p:sp>
        <p:nvSpPr>
          <p:cNvPr id="434" name="Google Shape;434;p28"/>
          <p:cNvSpPr txBox="1">
            <a:spLocks noGrp="1"/>
          </p:cNvSpPr>
          <p:nvPr>
            <p:ph type="subTitle" idx="5"/>
          </p:nvPr>
        </p:nvSpPr>
        <p:spPr>
          <a:xfrm>
            <a:off x="5380436" y="2724379"/>
            <a:ext cx="2275633"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Focus on Membership in regard of Sales, Frequency &amp; Locations</a:t>
            </a:r>
            <a:endParaRPr/>
          </a:p>
        </p:txBody>
      </p:sp>
      <p:sp>
        <p:nvSpPr>
          <p:cNvPr id="435" name="Google Shape;435;p28"/>
          <p:cNvSpPr txBox="1">
            <a:spLocks noGrp="1"/>
          </p:cNvSpPr>
          <p:nvPr>
            <p:ph type="ctrTitle" idx="3"/>
          </p:nvPr>
        </p:nvSpPr>
        <p:spPr>
          <a:xfrm>
            <a:off x="4588722" y="1286401"/>
            <a:ext cx="2154900" cy="3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br>
              <a:rPr lang="en"/>
            </a:br>
            <a:r>
              <a:rPr lang="en"/>
              <a:t>Store development</a:t>
            </a:r>
            <a:endParaRPr/>
          </a:p>
        </p:txBody>
      </p:sp>
      <p:sp>
        <p:nvSpPr>
          <p:cNvPr id="436" name="Google Shape;436;p28"/>
          <p:cNvSpPr txBox="1">
            <a:spLocks noGrp="1"/>
          </p:cNvSpPr>
          <p:nvPr>
            <p:ph type="subTitle" idx="6"/>
          </p:nvPr>
        </p:nvSpPr>
        <p:spPr>
          <a:xfrm>
            <a:off x="4588721" y="1465979"/>
            <a:ext cx="2471116"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Store locations and the impact of distance on Shopping habits</a:t>
            </a:r>
            <a:endParaRPr/>
          </a:p>
        </p:txBody>
      </p:sp>
      <p:grpSp>
        <p:nvGrpSpPr>
          <p:cNvPr id="439" name="Google Shape;439;p28"/>
          <p:cNvGrpSpPr/>
          <p:nvPr/>
        </p:nvGrpSpPr>
        <p:grpSpPr>
          <a:xfrm>
            <a:off x="0" y="982900"/>
            <a:ext cx="4600713" cy="3725949"/>
            <a:chOff x="0" y="982900"/>
            <a:chExt cx="4600713" cy="3725949"/>
          </a:xfrm>
        </p:grpSpPr>
        <p:grpSp>
          <p:nvGrpSpPr>
            <p:cNvPr id="440" name="Google Shape;440;p28"/>
            <p:cNvGrpSpPr/>
            <p:nvPr/>
          </p:nvGrpSpPr>
          <p:grpSpPr>
            <a:xfrm>
              <a:off x="411575" y="982900"/>
              <a:ext cx="2214990" cy="3181003"/>
              <a:chOff x="624596" y="982906"/>
              <a:chExt cx="2001980" cy="3181003"/>
            </a:xfrm>
          </p:grpSpPr>
          <p:sp>
            <p:nvSpPr>
              <p:cNvPr id="441" name="Google Shape;441;p28"/>
              <p:cNvSpPr/>
              <p:nvPr/>
            </p:nvSpPr>
            <p:spPr>
              <a:xfrm>
                <a:off x="692176" y="1142009"/>
                <a:ext cx="1934400" cy="30219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8"/>
              <p:cNvSpPr/>
              <p:nvPr/>
            </p:nvSpPr>
            <p:spPr>
              <a:xfrm>
                <a:off x="624596" y="982906"/>
                <a:ext cx="1881817" cy="2984405"/>
              </a:xfrm>
              <a:custGeom>
                <a:avLst/>
                <a:gdLst/>
                <a:ahLst/>
                <a:cxnLst/>
                <a:rect l="l" t="t" r="r" b="b"/>
                <a:pathLst>
                  <a:path w="53747" h="74336" extrusionOk="0">
                    <a:moveTo>
                      <a:pt x="52246" y="65"/>
                    </a:moveTo>
                    <a:cubicBezTo>
                      <a:pt x="53040" y="65"/>
                      <a:pt x="53682" y="711"/>
                      <a:pt x="53682" y="1501"/>
                    </a:cubicBezTo>
                    <a:lnTo>
                      <a:pt x="53682" y="72835"/>
                    </a:lnTo>
                    <a:cubicBezTo>
                      <a:pt x="53682" y="73625"/>
                      <a:pt x="53040" y="74268"/>
                      <a:pt x="52246" y="74268"/>
                    </a:cubicBezTo>
                    <a:lnTo>
                      <a:pt x="1501" y="74268"/>
                    </a:lnTo>
                    <a:cubicBezTo>
                      <a:pt x="711" y="74268"/>
                      <a:pt x="65" y="73625"/>
                      <a:pt x="65" y="72835"/>
                    </a:cubicBezTo>
                    <a:lnTo>
                      <a:pt x="65" y="1501"/>
                    </a:lnTo>
                    <a:cubicBezTo>
                      <a:pt x="65" y="711"/>
                      <a:pt x="711" y="65"/>
                      <a:pt x="1501" y="65"/>
                    </a:cubicBezTo>
                    <a:close/>
                    <a:moveTo>
                      <a:pt x="1501" y="1"/>
                    </a:moveTo>
                    <a:cubicBezTo>
                      <a:pt x="676" y="1"/>
                      <a:pt x="0" y="675"/>
                      <a:pt x="0" y="1501"/>
                    </a:cubicBezTo>
                    <a:lnTo>
                      <a:pt x="0" y="72835"/>
                    </a:lnTo>
                    <a:cubicBezTo>
                      <a:pt x="0" y="73660"/>
                      <a:pt x="676" y="74336"/>
                      <a:pt x="1501" y="74336"/>
                    </a:cubicBezTo>
                    <a:lnTo>
                      <a:pt x="52246" y="74336"/>
                    </a:lnTo>
                    <a:cubicBezTo>
                      <a:pt x="53076" y="74336"/>
                      <a:pt x="53747" y="73660"/>
                      <a:pt x="53747" y="72835"/>
                    </a:cubicBezTo>
                    <a:lnTo>
                      <a:pt x="53747" y="1501"/>
                    </a:lnTo>
                    <a:cubicBezTo>
                      <a:pt x="53747" y="675"/>
                      <a:pt x="53076" y="1"/>
                      <a:pt x="52246"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28"/>
            <p:cNvGrpSpPr/>
            <p:nvPr/>
          </p:nvGrpSpPr>
          <p:grpSpPr>
            <a:xfrm>
              <a:off x="0" y="4397412"/>
              <a:ext cx="4600713" cy="150450"/>
              <a:chOff x="0" y="4397412"/>
              <a:chExt cx="4600713" cy="150450"/>
            </a:xfrm>
          </p:grpSpPr>
          <p:sp>
            <p:nvSpPr>
              <p:cNvPr id="444" name="Google Shape;444;p28"/>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8"/>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8"/>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28"/>
            <p:cNvGrpSpPr/>
            <p:nvPr/>
          </p:nvGrpSpPr>
          <p:grpSpPr>
            <a:xfrm>
              <a:off x="2072827" y="1904259"/>
              <a:ext cx="1418990" cy="2804590"/>
              <a:chOff x="2072827" y="1904259"/>
              <a:chExt cx="1418990" cy="2804590"/>
            </a:xfrm>
          </p:grpSpPr>
          <p:sp>
            <p:nvSpPr>
              <p:cNvPr id="450" name="Google Shape;450;p28"/>
              <p:cNvSpPr/>
              <p:nvPr/>
            </p:nvSpPr>
            <p:spPr>
              <a:xfrm>
                <a:off x="2399847" y="1904259"/>
                <a:ext cx="391230" cy="380866"/>
              </a:xfrm>
              <a:custGeom>
                <a:avLst/>
                <a:gdLst/>
                <a:ahLst/>
                <a:cxnLst/>
                <a:rect l="l" t="t" r="r" b="b"/>
                <a:pathLst>
                  <a:path w="11174" h="10878" extrusionOk="0">
                    <a:moveTo>
                      <a:pt x="7624" y="1"/>
                    </a:moveTo>
                    <a:cubicBezTo>
                      <a:pt x="7272" y="1"/>
                      <a:pt x="6880" y="36"/>
                      <a:pt x="6446" y="111"/>
                    </a:cubicBezTo>
                    <a:cubicBezTo>
                      <a:pt x="3478" y="623"/>
                      <a:pt x="1934" y="2250"/>
                      <a:pt x="2139" y="3136"/>
                    </a:cubicBezTo>
                    <a:cubicBezTo>
                      <a:pt x="851" y="3531"/>
                      <a:pt x="0" y="8656"/>
                      <a:pt x="2666" y="10308"/>
                    </a:cubicBezTo>
                    <a:cubicBezTo>
                      <a:pt x="3333" y="10722"/>
                      <a:pt x="4200" y="10877"/>
                      <a:pt x="5124" y="10877"/>
                    </a:cubicBezTo>
                    <a:cubicBezTo>
                      <a:pt x="7890" y="10877"/>
                      <a:pt x="11173" y="9486"/>
                      <a:pt x="11173" y="9486"/>
                    </a:cubicBezTo>
                    <a:cubicBezTo>
                      <a:pt x="11173" y="9486"/>
                      <a:pt x="10290" y="8434"/>
                      <a:pt x="10585" y="5641"/>
                    </a:cubicBezTo>
                    <a:cubicBezTo>
                      <a:pt x="10848" y="3167"/>
                      <a:pt x="10967" y="1"/>
                      <a:pt x="76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2789784" y="2455395"/>
                <a:ext cx="313327" cy="524242"/>
              </a:xfrm>
              <a:custGeom>
                <a:avLst/>
                <a:gdLst/>
                <a:ahLst/>
                <a:cxnLst/>
                <a:rect l="l" t="t" r="r" b="b"/>
                <a:pathLst>
                  <a:path w="8949" h="14973" extrusionOk="0">
                    <a:moveTo>
                      <a:pt x="2312" y="1"/>
                    </a:moveTo>
                    <a:lnTo>
                      <a:pt x="1" y="144"/>
                    </a:lnTo>
                    <a:cubicBezTo>
                      <a:pt x="44" y="913"/>
                      <a:pt x="133" y="1616"/>
                      <a:pt x="234" y="2345"/>
                    </a:cubicBezTo>
                    <a:cubicBezTo>
                      <a:pt x="338" y="3066"/>
                      <a:pt x="475" y="3784"/>
                      <a:pt x="629" y="4498"/>
                    </a:cubicBezTo>
                    <a:cubicBezTo>
                      <a:pt x="790" y="5212"/>
                      <a:pt x="959" y="5927"/>
                      <a:pt x="1185" y="6630"/>
                    </a:cubicBezTo>
                    <a:cubicBezTo>
                      <a:pt x="1397" y="7337"/>
                      <a:pt x="1651" y="8038"/>
                      <a:pt x="1949" y="8727"/>
                    </a:cubicBezTo>
                    <a:lnTo>
                      <a:pt x="2183" y="9244"/>
                    </a:lnTo>
                    <a:cubicBezTo>
                      <a:pt x="2216" y="9322"/>
                      <a:pt x="2276" y="9433"/>
                      <a:pt x="2327" y="9531"/>
                    </a:cubicBezTo>
                    <a:cubicBezTo>
                      <a:pt x="2380" y="9631"/>
                      <a:pt x="2438" y="9721"/>
                      <a:pt x="2491" y="9814"/>
                    </a:cubicBezTo>
                    <a:cubicBezTo>
                      <a:pt x="2714" y="10173"/>
                      <a:pt x="2962" y="10478"/>
                      <a:pt x="3210" y="10773"/>
                    </a:cubicBezTo>
                    <a:cubicBezTo>
                      <a:pt x="3712" y="11358"/>
                      <a:pt x="4243" y="11867"/>
                      <a:pt x="4789" y="12355"/>
                    </a:cubicBezTo>
                    <a:cubicBezTo>
                      <a:pt x="5890" y="13321"/>
                      <a:pt x="7025" y="14186"/>
                      <a:pt x="8246" y="14972"/>
                    </a:cubicBezTo>
                    <a:lnTo>
                      <a:pt x="8949" y="14068"/>
                    </a:lnTo>
                    <a:cubicBezTo>
                      <a:pt x="8453" y="13586"/>
                      <a:pt x="7948" y="13094"/>
                      <a:pt x="7463" y="12599"/>
                    </a:cubicBezTo>
                    <a:cubicBezTo>
                      <a:pt x="6971" y="12108"/>
                      <a:pt x="6493" y="11605"/>
                      <a:pt x="6038" y="11096"/>
                    </a:cubicBezTo>
                    <a:cubicBezTo>
                      <a:pt x="5579" y="10589"/>
                      <a:pt x="5144" y="10069"/>
                      <a:pt x="4764" y="9545"/>
                    </a:cubicBezTo>
                    <a:cubicBezTo>
                      <a:pt x="4573" y="9287"/>
                      <a:pt x="4404" y="9021"/>
                      <a:pt x="4268" y="8770"/>
                    </a:cubicBezTo>
                    <a:cubicBezTo>
                      <a:pt x="4240" y="8709"/>
                      <a:pt x="4204" y="8644"/>
                      <a:pt x="4179" y="8587"/>
                    </a:cubicBezTo>
                    <a:cubicBezTo>
                      <a:pt x="4154" y="8522"/>
                      <a:pt x="4132" y="8482"/>
                      <a:pt x="4100" y="8396"/>
                    </a:cubicBezTo>
                    <a:lnTo>
                      <a:pt x="3924" y="7934"/>
                    </a:lnTo>
                    <a:cubicBezTo>
                      <a:pt x="3465" y="6691"/>
                      <a:pt x="3142" y="5371"/>
                      <a:pt x="2875" y="4036"/>
                    </a:cubicBezTo>
                    <a:cubicBezTo>
                      <a:pt x="2743" y="3368"/>
                      <a:pt x="2646" y="2689"/>
                      <a:pt x="2545" y="2015"/>
                    </a:cubicBezTo>
                    <a:cubicBezTo>
                      <a:pt x="2448" y="1344"/>
                      <a:pt x="2373" y="643"/>
                      <a:pt x="2312"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2724205" y="2358410"/>
                <a:ext cx="176358" cy="233253"/>
              </a:xfrm>
              <a:custGeom>
                <a:avLst/>
                <a:gdLst/>
                <a:ahLst/>
                <a:cxnLst/>
                <a:rect l="l" t="t" r="r" b="b"/>
                <a:pathLst>
                  <a:path w="5037" h="6662" extrusionOk="0">
                    <a:moveTo>
                      <a:pt x="2431" y="1"/>
                    </a:moveTo>
                    <a:cubicBezTo>
                      <a:pt x="1717" y="1"/>
                      <a:pt x="1248" y="323"/>
                      <a:pt x="718" y="1080"/>
                    </a:cubicBezTo>
                    <a:cubicBezTo>
                      <a:pt x="0" y="2107"/>
                      <a:pt x="1468" y="6662"/>
                      <a:pt x="1468" y="6662"/>
                    </a:cubicBezTo>
                    <a:lnTo>
                      <a:pt x="5036" y="4235"/>
                    </a:lnTo>
                    <a:cubicBezTo>
                      <a:pt x="5036" y="4235"/>
                      <a:pt x="4386" y="391"/>
                      <a:pt x="3449" y="154"/>
                    </a:cubicBezTo>
                    <a:cubicBezTo>
                      <a:pt x="3055" y="55"/>
                      <a:pt x="2722" y="1"/>
                      <a:pt x="24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2853507" y="2457531"/>
                <a:ext cx="1646" cy="8858"/>
              </a:xfrm>
              <a:custGeom>
                <a:avLst/>
                <a:gdLst/>
                <a:ahLst/>
                <a:cxnLst/>
                <a:rect l="l" t="t" r="r" b="b"/>
                <a:pathLst>
                  <a:path w="47" h="253" extrusionOk="0">
                    <a:moveTo>
                      <a:pt x="0" y="1"/>
                    </a:moveTo>
                    <a:lnTo>
                      <a:pt x="0" y="252"/>
                    </a:lnTo>
                    <a:lnTo>
                      <a:pt x="47" y="252"/>
                    </a:lnTo>
                    <a:lnTo>
                      <a:pt x="47"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p:nvPr/>
            </p:nvSpPr>
            <p:spPr>
              <a:xfrm>
                <a:off x="2759253" y="2491738"/>
                <a:ext cx="149959" cy="113756"/>
              </a:xfrm>
              <a:custGeom>
                <a:avLst/>
                <a:gdLst/>
                <a:ahLst/>
                <a:cxnLst/>
                <a:rect l="l" t="t" r="r" b="b"/>
                <a:pathLst>
                  <a:path w="4283" h="3249" extrusionOk="0">
                    <a:moveTo>
                      <a:pt x="4200" y="1"/>
                    </a:moveTo>
                    <a:lnTo>
                      <a:pt x="0" y="2829"/>
                    </a:lnTo>
                    <a:lnTo>
                      <a:pt x="270" y="3248"/>
                    </a:lnTo>
                    <a:lnTo>
                      <a:pt x="4282" y="374"/>
                    </a:lnTo>
                    <a:lnTo>
                      <a:pt x="420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3066000" y="2936365"/>
                <a:ext cx="112040" cy="66769"/>
              </a:xfrm>
              <a:custGeom>
                <a:avLst/>
                <a:gdLst/>
                <a:ahLst/>
                <a:cxnLst/>
                <a:rect l="l" t="t" r="r" b="b"/>
                <a:pathLst>
                  <a:path w="3200" h="1907" extrusionOk="0">
                    <a:moveTo>
                      <a:pt x="632" y="0"/>
                    </a:moveTo>
                    <a:lnTo>
                      <a:pt x="1" y="671"/>
                    </a:lnTo>
                    <a:cubicBezTo>
                      <a:pt x="249" y="1580"/>
                      <a:pt x="1666" y="1906"/>
                      <a:pt x="1666" y="1906"/>
                    </a:cubicBezTo>
                    <a:lnTo>
                      <a:pt x="3199" y="184"/>
                    </a:lnTo>
                    <a:lnTo>
                      <a:pt x="632"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2668115" y="4444154"/>
                <a:ext cx="84660" cy="183781"/>
              </a:xfrm>
              <a:custGeom>
                <a:avLst/>
                <a:gdLst/>
                <a:ahLst/>
                <a:cxnLst/>
                <a:rect l="l" t="t" r="r" b="b"/>
                <a:pathLst>
                  <a:path w="2418" h="5249" extrusionOk="0">
                    <a:moveTo>
                      <a:pt x="152" y="1"/>
                    </a:moveTo>
                    <a:lnTo>
                      <a:pt x="1" y="5249"/>
                    </a:lnTo>
                    <a:lnTo>
                      <a:pt x="2266" y="5249"/>
                    </a:lnTo>
                    <a:lnTo>
                      <a:pt x="2417"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8"/>
              <p:cNvSpPr/>
              <p:nvPr/>
            </p:nvSpPr>
            <p:spPr>
              <a:xfrm>
                <a:off x="2119709" y="4233657"/>
                <a:ext cx="166414" cy="190433"/>
              </a:xfrm>
              <a:custGeom>
                <a:avLst/>
                <a:gdLst/>
                <a:ahLst/>
                <a:cxnLst/>
                <a:rect l="l" t="t" r="r" b="b"/>
                <a:pathLst>
                  <a:path w="4753" h="5439" extrusionOk="0">
                    <a:moveTo>
                      <a:pt x="2656" y="1"/>
                    </a:moveTo>
                    <a:lnTo>
                      <a:pt x="0" y="4585"/>
                    </a:lnTo>
                    <a:lnTo>
                      <a:pt x="2096" y="5438"/>
                    </a:lnTo>
                    <a:lnTo>
                      <a:pt x="4753" y="859"/>
                    </a:lnTo>
                    <a:lnTo>
                      <a:pt x="2656"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2072827" y="4366600"/>
                <a:ext cx="225516" cy="194775"/>
              </a:xfrm>
              <a:custGeom>
                <a:avLst/>
                <a:gdLst/>
                <a:ahLst/>
                <a:cxnLst/>
                <a:rect l="l" t="t" r="r" b="b"/>
                <a:pathLst>
                  <a:path w="6441" h="5563" extrusionOk="0">
                    <a:moveTo>
                      <a:pt x="1551" y="0"/>
                    </a:moveTo>
                    <a:cubicBezTo>
                      <a:pt x="1497" y="0"/>
                      <a:pt x="1444" y="24"/>
                      <a:pt x="1407" y="69"/>
                    </a:cubicBezTo>
                    <a:lnTo>
                      <a:pt x="130" y="1653"/>
                    </a:lnTo>
                    <a:cubicBezTo>
                      <a:pt x="1" y="1814"/>
                      <a:pt x="51" y="2075"/>
                      <a:pt x="238" y="2183"/>
                    </a:cubicBezTo>
                    <a:cubicBezTo>
                      <a:pt x="1009" y="2622"/>
                      <a:pt x="1404" y="2797"/>
                      <a:pt x="2366" y="3368"/>
                    </a:cubicBezTo>
                    <a:cubicBezTo>
                      <a:pt x="2958" y="3720"/>
                      <a:pt x="4347" y="4926"/>
                      <a:pt x="5166" y="5410"/>
                    </a:cubicBezTo>
                    <a:cubicBezTo>
                      <a:pt x="5348" y="5519"/>
                      <a:pt x="5516" y="5563"/>
                      <a:pt x="5664" y="5563"/>
                    </a:cubicBezTo>
                    <a:cubicBezTo>
                      <a:pt x="6169" y="5563"/>
                      <a:pt x="6440" y="5054"/>
                      <a:pt x="6210" y="4840"/>
                    </a:cubicBezTo>
                    <a:cubicBezTo>
                      <a:pt x="4878" y="3605"/>
                      <a:pt x="4344" y="2377"/>
                      <a:pt x="4086" y="1641"/>
                    </a:cubicBezTo>
                    <a:cubicBezTo>
                      <a:pt x="4038" y="1509"/>
                      <a:pt x="3949" y="1398"/>
                      <a:pt x="3831" y="1329"/>
                    </a:cubicBezTo>
                    <a:lnTo>
                      <a:pt x="1644" y="26"/>
                    </a:lnTo>
                    <a:cubicBezTo>
                      <a:pt x="1615" y="9"/>
                      <a:pt x="1583" y="0"/>
                      <a:pt x="15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8"/>
              <p:cNvSpPr/>
              <p:nvPr/>
            </p:nvSpPr>
            <p:spPr>
              <a:xfrm>
                <a:off x="2643536" y="4618587"/>
                <a:ext cx="241411" cy="90262"/>
              </a:xfrm>
              <a:custGeom>
                <a:avLst/>
                <a:gdLst/>
                <a:ahLst/>
                <a:cxnLst/>
                <a:rect l="l" t="t" r="r" b="b"/>
                <a:pathLst>
                  <a:path w="6895" h="2578" extrusionOk="0">
                    <a:moveTo>
                      <a:pt x="502" y="1"/>
                    </a:moveTo>
                    <a:cubicBezTo>
                      <a:pt x="409" y="1"/>
                      <a:pt x="333" y="65"/>
                      <a:pt x="323" y="159"/>
                    </a:cubicBezTo>
                    <a:lnTo>
                      <a:pt x="32" y="2172"/>
                    </a:lnTo>
                    <a:cubicBezTo>
                      <a:pt x="0" y="2379"/>
                      <a:pt x="176" y="2575"/>
                      <a:pt x="389" y="2575"/>
                    </a:cubicBezTo>
                    <a:cubicBezTo>
                      <a:pt x="391" y="2575"/>
                      <a:pt x="393" y="2575"/>
                      <a:pt x="394" y="2575"/>
                    </a:cubicBezTo>
                    <a:cubicBezTo>
                      <a:pt x="1281" y="2560"/>
                      <a:pt x="1708" y="2506"/>
                      <a:pt x="2828" y="2506"/>
                    </a:cubicBezTo>
                    <a:cubicBezTo>
                      <a:pt x="3517" y="2506"/>
                      <a:pt x="4942" y="2578"/>
                      <a:pt x="5893" y="2578"/>
                    </a:cubicBezTo>
                    <a:cubicBezTo>
                      <a:pt x="6823" y="2578"/>
                      <a:pt x="6895" y="1637"/>
                      <a:pt x="6496" y="1551"/>
                    </a:cubicBezTo>
                    <a:cubicBezTo>
                      <a:pt x="4723" y="1171"/>
                      <a:pt x="4024" y="643"/>
                      <a:pt x="3424" y="141"/>
                    </a:cubicBezTo>
                    <a:cubicBezTo>
                      <a:pt x="3316" y="51"/>
                      <a:pt x="3184" y="1"/>
                      <a:pt x="30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8"/>
              <p:cNvSpPr/>
              <p:nvPr/>
            </p:nvSpPr>
            <p:spPr>
              <a:xfrm>
                <a:off x="2670670" y="4520551"/>
                <a:ext cx="665" cy="18417"/>
              </a:xfrm>
              <a:custGeom>
                <a:avLst/>
                <a:gdLst/>
                <a:ahLst/>
                <a:cxnLst/>
                <a:rect l="l" t="t" r="r" b="b"/>
                <a:pathLst>
                  <a:path w="19" h="526" extrusionOk="0">
                    <a:moveTo>
                      <a:pt x="18" y="1"/>
                    </a:moveTo>
                    <a:lnTo>
                      <a:pt x="0" y="526"/>
                    </a:lnTo>
                    <a:lnTo>
                      <a:pt x="4" y="526"/>
                    </a:lnTo>
                    <a:lnTo>
                      <a:pt x="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2670776" y="4520551"/>
                <a:ext cx="79828" cy="18417"/>
              </a:xfrm>
              <a:custGeom>
                <a:avLst/>
                <a:gdLst/>
                <a:ahLst/>
                <a:cxnLst/>
                <a:rect l="l" t="t" r="r" b="b"/>
                <a:pathLst>
                  <a:path w="2280" h="526" extrusionOk="0">
                    <a:moveTo>
                      <a:pt x="15" y="1"/>
                    </a:moveTo>
                    <a:lnTo>
                      <a:pt x="1" y="526"/>
                    </a:lnTo>
                    <a:lnTo>
                      <a:pt x="2265" y="526"/>
                    </a:lnTo>
                    <a:lnTo>
                      <a:pt x="2280" y="1"/>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a:off x="2164701" y="4300391"/>
                <a:ext cx="9313" cy="16141"/>
              </a:xfrm>
              <a:custGeom>
                <a:avLst/>
                <a:gdLst/>
                <a:ahLst/>
                <a:cxnLst/>
                <a:rect l="l" t="t" r="r" b="b"/>
                <a:pathLst>
                  <a:path w="266" h="461" extrusionOk="0">
                    <a:moveTo>
                      <a:pt x="266" y="0"/>
                    </a:moveTo>
                    <a:lnTo>
                      <a:pt x="1" y="456"/>
                    </a:lnTo>
                    <a:lnTo>
                      <a:pt x="1" y="460"/>
                    </a:lnTo>
                    <a:lnTo>
                      <a:pt x="2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8"/>
              <p:cNvSpPr/>
              <p:nvPr/>
            </p:nvSpPr>
            <p:spPr>
              <a:xfrm>
                <a:off x="2164701" y="4300391"/>
                <a:ext cx="82700" cy="46041"/>
              </a:xfrm>
              <a:custGeom>
                <a:avLst/>
                <a:gdLst/>
                <a:ahLst/>
                <a:cxnLst/>
                <a:rect l="l" t="t" r="r" b="b"/>
                <a:pathLst>
                  <a:path w="2362" h="1315" extrusionOk="0">
                    <a:moveTo>
                      <a:pt x="266" y="0"/>
                    </a:moveTo>
                    <a:lnTo>
                      <a:pt x="1" y="460"/>
                    </a:lnTo>
                    <a:lnTo>
                      <a:pt x="2100" y="1314"/>
                    </a:lnTo>
                    <a:lnTo>
                      <a:pt x="2362" y="858"/>
                    </a:lnTo>
                    <a:lnTo>
                      <a:pt x="266"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8"/>
              <p:cNvSpPr/>
              <p:nvPr/>
            </p:nvSpPr>
            <p:spPr>
              <a:xfrm>
                <a:off x="2427857" y="2340868"/>
                <a:ext cx="454952" cy="501659"/>
              </a:xfrm>
              <a:custGeom>
                <a:avLst/>
                <a:gdLst/>
                <a:ahLst/>
                <a:cxnLst/>
                <a:rect l="l" t="t" r="r" b="b"/>
                <a:pathLst>
                  <a:path w="12994" h="14328" extrusionOk="0">
                    <a:moveTo>
                      <a:pt x="6302" y="1"/>
                    </a:moveTo>
                    <a:cubicBezTo>
                      <a:pt x="5548" y="1"/>
                      <a:pt x="4771" y="34"/>
                      <a:pt x="3909" y="74"/>
                    </a:cubicBezTo>
                    <a:cubicBezTo>
                      <a:pt x="1928" y="170"/>
                      <a:pt x="1" y="591"/>
                      <a:pt x="1" y="591"/>
                    </a:cubicBezTo>
                    <a:cubicBezTo>
                      <a:pt x="1792" y="8276"/>
                      <a:pt x="1788" y="10583"/>
                      <a:pt x="1634" y="14327"/>
                    </a:cubicBezTo>
                    <a:lnTo>
                      <a:pt x="10833" y="14327"/>
                    </a:lnTo>
                    <a:cubicBezTo>
                      <a:pt x="12994" y="1036"/>
                      <a:pt x="11913" y="655"/>
                      <a:pt x="11913" y="655"/>
                    </a:cubicBezTo>
                    <a:cubicBezTo>
                      <a:pt x="11913" y="655"/>
                      <a:pt x="9882" y="239"/>
                      <a:pt x="8087" y="77"/>
                    </a:cubicBezTo>
                    <a:cubicBezTo>
                      <a:pt x="7485" y="22"/>
                      <a:pt x="6900" y="1"/>
                      <a:pt x="63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8"/>
              <p:cNvSpPr/>
              <p:nvPr/>
            </p:nvSpPr>
            <p:spPr>
              <a:xfrm>
                <a:off x="2564687" y="2178829"/>
                <a:ext cx="194599" cy="293475"/>
              </a:xfrm>
              <a:custGeom>
                <a:avLst/>
                <a:gdLst/>
                <a:ahLst/>
                <a:cxnLst/>
                <a:rect l="l" t="t" r="r" b="b"/>
                <a:pathLst>
                  <a:path w="5558" h="8382" extrusionOk="0">
                    <a:moveTo>
                      <a:pt x="414" y="0"/>
                    </a:moveTo>
                    <a:lnTo>
                      <a:pt x="414" y="0"/>
                    </a:lnTo>
                    <a:cubicBezTo>
                      <a:pt x="680" y="1342"/>
                      <a:pt x="942" y="3808"/>
                      <a:pt x="1" y="4702"/>
                    </a:cubicBezTo>
                    <a:cubicBezTo>
                      <a:pt x="1" y="4702"/>
                      <a:pt x="1243" y="7089"/>
                      <a:pt x="3695" y="8381"/>
                    </a:cubicBezTo>
                    <a:cubicBezTo>
                      <a:pt x="5557" y="6892"/>
                      <a:pt x="4179" y="4705"/>
                      <a:pt x="4179" y="4705"/>
                    </a:cubicBezTo>
                    <a:cubicBezTo>
                      <a:pt x="2679" y="4346"/>
                      <a:pt x="2718" y="3234"/>
                      <a:pt x="2981" y="2189"/>
                    </a:cubicBezTo>
                    <a:lnTo>
                      <a:pt x="414"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8"/>
              <p:cNvSpPr/>
              <p:nvPr/>
            </p:nvSpPr>
            <p:spPr>
              <a:xfrm>
                <a:off x="2657436" y="2245668"/>
                <a:ext cx="11484" cy="9839"/>
              </a:xfrm>
              <a:custGeom>
                <a:avLst/>
                <a:gdLst/>
                <a:ahLst/>
                <a:cxnLst/>
                <a:rect l="l" t="t" r="r" b="b"/>
                <a:pathLst>
                  <a:path w="328" h="281" extrusionOk="0">
                    <a:moveTo>
                      <a:pt x="1" y="0"/>
                    </a:moveTo>
                    <a:lnTo>
                      <a:pt x="327" y="280"/>
                    </a:lnTo>
                    <a:lnTo>
                      <a:pt x="327" y="28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8"/>
              <p:cNvSpPr/>
              <p:nvPr/>
            </p:nvSpPr>
            <p:spPr>
              <a:xfrm>
                <a:off x="2664368" y="2279351"/>
                <a:ext cx="280" cy="2066"/>
              </a:xfrm>
              <a:custGeom>
                <a:avLst/>
                <a:gdLst/>
                <a:ahLst/>
                <a:cxnLst/>
                <a:rect l="l" t="t" r="r" b="b"/>
                <a:pathLst>
                  <a:path w="8" h="59" extrusionOk="0">
                    <a:moveTo>
                      <a:pt x="8" y="0"/>
                    </a:moveTo>
                    <a:cubicBezTo>
                      <a:pt x="4" y="22"/>
                      <a:pt x="4" y="40"/>
                      <a:pt x="0" y="58"/>
                    </a:cubicBezTo>
                    <a:lnTo>
                      <a:pt x="0" y="58"/>
                    </a:lnTo>
                    <a:cubicBezTo>
                      <a:pt x="4" y="40"/>
                      <a:pt x="4" y="22"/>
                      <a:pt x="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8"/>
              <p:cNvSpPr/>
              <p:nvPr/>
            </p:nvSpPr>
            <p:spPr>
              <a:xfrm>
                <a:off x="2606562" y="2210096"/>
                <a:ext cx="62357" cy="71320"/>
              </a:xfrm>
              <a:custGeom>
                <a:avLst/>
                <a:gdLst/>
                <a:ahLst/>
                <a:cxnLst/>
                <a:rect l="l" t="t" r="r" b="b"/>
                <a:pathLst>
                  <a:path w="1781" h="2037" extrusionOk="0">
                    <a:moveTo>
                      <a:pt x="262" y="1"/>
                    </a:moveTo>
                    <a:cubicBezTo>
                      <a:pt x="216" y="141"/>
                      <a:pt x="1" y="550"/>
                      <a:pt x="57" y="844"/>
                    </a:cubicBezTo>
                    <a:cubicBezTo>
                      <a:pt x="180" y="1465"/>
                      <a:pt x="1081" y="1953"/>
                      <a:pt x="1651" y="2036"/>
                    </a:cubicBezTo>
                    <a:cubicBezTo>
                      <a:pt x="1655" y="2018"/>
                      <a:pt x="1655" y="2000"/>
                      <a:pt x="1659" y="1978"/>
                    </a:cubicBezTo>
                    <a:cubicBezTo>
                      <a:pt x="1677" y="1752"/>
                      <a:pt x="1723" y="1523"/>
                      <a:pt x="1780" y="1296"/>
                    </a:cubicBezTo>
                    <a:lnTo>
                      <a:pt x="1454" y="1016"/>
                    </a:lnTo>
                    <a:lnTo>
                      <a:pt x="262" y="1"/>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8"/>
              <p:cNvSpPr/>
              <p:nvPr/>
            </p:nvSpPr>
            <p:spPr>
              <a:xfrm>
                <a:off x="2480236" y="1964936"/>
                <a:ext cx="258952" cy="296171"/>
              </a:xfrm>
              <a:custGeom>
                <a:avLst/>
                <a:gdLst/>
                <a:ahLst/>
                <a:cxnLst/>
                <a:rect l="l" t="t" r="r" b="b"/>
                <a:pathLst>
                  <a:path w="7396" h="8459" extrusionOk="0">
                    <a:moveTo>
                      <a:pt x="3493" y="1"/>
                    </a:moveTo>
                    <a:cubicBezTo>
                      <a:pt x="1462" y="1"/>
                      <a:pt x="1" y="1964"/>
                      <a:pt x="572" y="3948"/>
                    </a:cubicBezTo>
                    <a:cubicBezTo>
                      <a:pt x="1193" y="6109"/>
                      <a:pt x="1412" y="7039"/>
                      <a:pt x="2769" y="7918"/>
                    </a:cubicBezTo>
                    <a:cubicBezTo>
                      <a:pt x="3342" y="8290"/>
                      <a:pt x="3953" y="8459"/>
                      <a:pt x="4536" y="8459"/>
                    </a:cubicBezTo>
                    <a:cubicBezTo>
                      <a:pt x="6027" y="8459"/>
                      <a:pt x="7337" y="7354"/>
                      <a:pt x="7363" y="5700"/>
                    </a:cubicBezTo>
                    <a:cubicBezTo>
                      <a:pt x="7395" y="3625"/>
                      <a:pt x="6372" y="441"/>
                      <a:pt x="4036" y="46"/>
                    </a:cubicBezTo>
                    <a:cubicBezTo>
                      <a:pt x="3851" y="15"/>
                      <a:pt x="3670" y="1"/>
                      <a:pt x="3493"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8"/>
              <p:cNvSpPr/>
              <p:nvPr/>
            </p:nvSpPr>
            <p:spPr>
              <a:xfrm>
                <a:off x="2465671" y="1949286"/>
                <a:ext cx="221209" cy="210880"/>
              </a:xfrm>
              <a:custGeom>
                <a:avLst/>
                <a:gdLst/>
                <a:ahLst/>
                <a:cxnLst/>
                <a:rect l="l" t="t" r="r" b="b"/>
                <a:pathLst>
                  <a:path w="6318" h="6023" extrusionOk="0">
                    <a:moveTo>
                      <a:pt x="5206" y="0"/>
                    </a:moveTo>
                    <a:cubicBezTo>
                      <a:pt x="5155" y="0"/>
                      <a:pt x="5105" y="4"/>
                      <a:pt x="5055" y="13"/>
                    </a:cubicBezTo>
                    <a:lnTo>
                      <a:pt x="2678" y="404"/>
                    </a:lnTo>
                    <a:cubicBezTo>
                      <a:pt x="2514" y="432"/>
                      <a:pt x="2359" y="505"/>
                      <a:pt x="2229" y="616"/>
                    </a:cubicBezTo>
                    <a:lnTo>
                      <a:pt x="561" y="2055"/>
                    </a:lnTo>
                    <a:cubicBezTo>
                      <a:pt x="395" y="2198"/>
                      <a:pt x="284" y="2396"/>
                      <a:pt x="252" y="2611"/>
                    </a:cubicBezTo>
                    <a:lnTo>
                      <a:pt x="19" y="4144"/>
                    </a:lnTo>
                    <a:cubicBezTo>
                      <a:pt x="1" y="4266"/>
                      <a:pt x="8" y="4391"/>
                      <a:pt x="37" y="4510"/>
                    </a:cubicBezTo>
                    <a:cubicBezTo>
                      <a:pt x="155" y="4956"/>
                      <a:pt x="505" y="6023"/>
                      <a:pt x="1139" y="6023"/>
                    </a:cubicBezTo>
                    <a:cubicBezTo>
                      <a:pt x="1178" y="6023"/>
                      <a:pt x="1219" y="6019"/>
                      <a:pt x="1260" y="6010"/>
                    </a:cubicBezTo>
                    <a:cubicBezTo>
                      <a:pt x="2151" y="5828"/>
                      <a:pt x="2746" y="3692"/>
                      <a:pt x="2204" y="2920"/>
                    </a:cubicBezTo>
                    <a:lnTo>
                      <a:pt x="2204" y="2920"/>
                    </a:lnTo>
                    <a:cubicBezTo>
                      <a:pt x="2302" y="2926"/>
                      <a:pt x="2398" y="2929"/>
                      <a:pt x="2493" y="2929"/>
                    </a:cubicBezTo>
                    <a:cubicBezTo>
                      <a:pt x="3998" y="2929"/>
                      <a:pt x="5113" y="2231"/>
                      <a:pt x="5819" y="1595"/>
                    </a:cubicBezTo>
                    <a:cubicBezTo>
                      <a:pt x="6318" y="1146"/>
                      <a:pt x="6178" y="339"/>
                      <a:pt x="5564" y="74"/>
                    </a:cubicBezTo>
                    <a:cubicBezTo>
                      <a:pt x="5450" y="25"/>
                      <a:pt x="5328" y="0"/>
                      <a:pt x="52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8"/>
              <p:cNvSpPr/>
              <p:nvPr/>
            </p:nvSpPr>
            <p:spPr>
              <a:xfrm>
                <a:off x="2571234" y="2842496"/>
                <a:ext cx="298517" cy="1678079"/>
              </a:xfrm>
              <a:custGeom>
                <a:avLst/>
                <a:gdLst/>
                <a:ahLst/>
                <a:cxnLst/>
                <a:rect l="l" t="t" r="r" b="b"/>
                <a:pathLst>
                  <a:path w="8526" h="47928" extrusionOk="0">
                    <a:moveTo>
                      <a:pt x="1" y="0"/>
                    </a:moveTo>
                    <a:cubicBezTo>
                      <a:pt x="1" y="0"/>
                      <a:pt x="2445" y="17211"/>
                      <a:pt x="2739" y="24906"/>
                    </a:cubicBezTo>
                    <a:cubicBezTo>
                      <a:pt x="3009" y="31963"/>
                      <a:pt x="2524" y="47928"/>
                      <a:pt x="2524" y="47928"/>
                    </a:cubicBezTo>
                    <a:lnTo>
                      <a:pt x="5589" y="47928"/>
                    </a:lnTo>
                    <a:cubicBezTo>
                      <a:pt x="5589" y="47928"/>
                      <a:pt x="8221" y="31543"/>
                      <a:pt x="8375" y="24357"/>
                    </a:cubicBezTo>
                    <a:cubicBezTo>
                      <a:pt x="8526" y="17448"/>
                      <a:pt x="6738" y="0"/>
                      <a:pt x="6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8"/>
              <p:cNvSpPr/>
              <p:nvPr/>
            </p:nvSpPr>
            <p:spPr>
              <a:xfrm>
                <a:off x="2644516" y="4479376"/>
                <a:ext cx="140925" cy="45131"/>
              </a:xfrm>
              <a:custGeom>
                <a:avLst/>
                <a:gdLst/>
                <a:ahLst/>
                <a:cxnLst/>
                <a:rect l="l" t="t" r="r" b="b"/>
                <a:pathLst>
                  <a:path w="4025" h="1289" extrusionOk="0">
                    <a:moveTo>
                      <a:pt x="0" y="0"/>
                    </a:moveTo>
                    <a:lnTo>
                      <a:pt x="166" y="1288"/>
                    </a:lnTo>
                    <a:lnTo>
                      <a:pt x="3762" y="1288"/>
                    </a:lnTo>
                    <a:lnTo>
                      <a:pt x="4024" y="140"/>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8"/>
              <p:cNvSpPr/>
              <p:nvPr/>
            </p:nvSpPr>
            <p:spPr>
              <a:xfrm>
                <a:off x="2643641" y="3424583"/>
                <a:ext cx="4307" cy="41035"/>
              </a:xfrm>
              <a:custGeom>
                <a:avLst/>
                <a:gdLst/>
                <a:ahLst/>
                <a:cxnLst/>
                <a:rect l="l" t="t" r="r" b="b"/>
                <a:pathLst>
                  <a:path w="123" h="1172" extrusionOk="0">
                    <a:moveTo>
                      <a:pt x="0" y="1"/>
                    </a:moveTo>
                    <a:lnTo>
                      <a:pt x="0" y="4"/>
                    </a:lnTo>
                    <a:cubicBezTo>
                      <a:pt x="43" y="395"/>
                      <a:pt x="83" y="785"/>
                      <a:pt x="122" y="1172"/>
                    </a:cubicBezTo>
                    <a:lnTo>
                      <a:pt x="122" y="1172"/>
                    </a:lnTo>
                    <a:cubicBezTo>
                      <a:pt x="83" y="785"/>
                      <a:pt x="43" y="39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8"/>
              <p:cNvSpPr/>
              <p:nvPr/>
            </p:nvSpPr>
            <p:spPr>
              <a:xfrm>
                <a:off x="2643641" y="3130125"/>
                <a:ext cx="72406" cy="421936"/>
              </a:xfrm>
              <a:custGeom>
                <a:avLst/>
                <a:gdLst/>
                <a:ahLst/>
                <a:cxnLst/>
                <a:rect l="l" t="t" r="r" b="b"/>
                <a:pathLst>
                  <a:path w="2068" h="12051" extrusionOk="0">
                    <a:moveTo>
                      <a:pt x="1213" y="1"/>
                    </a:moveTo>
                    <a:cubicBezTo>
                      <a:pt x="858" y="2682"/>
                      <a:pt x="438" y="5672"/>
                      <a:pt x="0" y="8411"/>
                    </a:cubicBezTo>
                    <a:cubicBezTo>
                      <a:pt x="43" y="8806"/>
                      <a:pt x="83" y="9197"/>
                      <a:pt x="123" y="9584"/>
                    </a:cubicBezTo>
                    <a:cubicBezTo>
                      <a:pt x="209" y="10428"/>
                      <a:pt x="284" y="11254"/>
                      <a:pt x="355" y="12051"/>
                    </a:cubicBezTo>
                    <a:cubicBezTo>
                      <a:pt x="941" y="9789"/>
                      <a:pt x="2068" y="4732"/>
                      <a:pt x="1738" y="403"/>
                    </a:cubicBezTo>
                    <a:lnTo>
                      <a:pt x="12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8"/>
              <p:cNvSpPr/>
              <p:nvPr/>
            </p:nvSpPr>
            <p:spPr>
              <a:xfrm>
                <a:off x="2162670" y="2842496"/>
                <a:ext cx="559430" cy="1494228"/>
              </a:xfrm>
              <a:custGeom>
                <a:avLst/>
                <a:gdLst/>
                <a:ahLst/>
                <a:cxnLst/>
                <a:rect l="l" t="t" r="r" b="b"/>
                <a:pathLst>
                  <a:path w="15978" h="42677" extrusionOk="0">
                    <a:moveTo>
                      <a:pt x="9208" y="0"/>
                    </a:moveTo>
                    <a:cubicBezTo>
                      <a:pt x="6770" y="5072"/>
                      <a:pt x="9380" y="16658"/>
                      <a:pt x="6332" y="24432"/>
                    </a:cubicBezTo>
                    <a:cubicBezTo>
                      <a:pt x="4904" y="28075"/>
                      <a:pt x="1" y="41507"/>
                      <a:pt x="1" y="41507"/>
                    </a:cubicBezTo>
                    <a:lnTo>
                      <a:pt x="2862" y="42677"/>
                    </a:lnTo>
                    <a:cubicBezTo>
                      <a:pt x="2862" y="42677"/>
                      <a:pt x="10449" y="30879"/>
                      <a:pt x="12319" y="23962"/>
                    </a:cubicBezTo>
                    <a:cubicBezTo>
                      <a:pt x="13891" y="18140"/>
                      <a:pt x="15977" y="0"/>
                      <a:pt x="15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p:nvPr/>
            </p:nvSpPr>
            <p:spPr>
              <a:xfrm>
                <a:off x="2148980" y="4247137"/>
                <a:ext cx="153460" cy="99926"/>
              </a:xfrm>
              <a:custGeom>
                <a:avLst/>
                <a:gdLst/>
                <a:ahLst/>
                <a:cxnLst/>
                <a:rect l="l" t="t" r="r" b="b"/>
                <a:pathLst>
                  <a:path w="4383" h="2854" extrusionOk="0">
                    <a:moveTo>
                      <a:pt x="284" y="0"/>
                    </a:moveTo>
                    <a:lnTo>
                      <a:pt x="1" y="1403"/>
                    </a:lnTo>
                    <a:lnTo>
                      <a:pt x="3551" y="2853"/>
                    </a:lnTo>
                    <a:lnTo>
                      <a:pt x="4383" y="1891"/>
                    </a:lnTo>
                    <a:lnTo>
                      <a:pt x="2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8"/>
              <p:cNvSpPr/>
              <p:nvPr/>
            </p:nvSpPr>
            <p:spPr>
              <a:xfrm>
                <a:off x="2625784" y="2083314"/>
                <a:ext cx="17506" cy="22863"/>
              </a:xfrm>
              <a:custGeom>
                <a:avLst/>
                <a:gdLst/>
                <a:ahLst/>
                <a:cxnLst/>
                <a:rect l="l" t="t" r="r" b="b"/>
                <a:pathLst>
                  <a:path w="500" h="653" extrusionOk="0">
                    <a:moveTo>
                      <a:pt x="207" y="0"/>
                    </a:moveTo>
                    <a:cubicBezTo>
                      <a:pt x="197" y="0"/>
                      <a:pt x="186" y="1"/>
                      <a:pt x="176" y="4"/>
                    </a:cubicBezTo>
                    <a:cubicBezTo>
                      <a:pt x="61" y="29"/>
                      <a:pt x="0" y="197"/>
                      <a:pt x="40" y="373"/>
                    </a:cubicBezTo>
                    <a:cubicBezTo>
                      <a:pt x="76" y="537"/>
                      <a:pt x="184" y="653"/>
                      <a:pt x="290" y="653"/>
                    </a:cubicBezTo>
                    <a:cubicBezTo>
                      <a:pt x="300" y="653"/>
                      <a:pt x="310" y="652"/>
                      <a:pt x="320" y="650"/>
                    </a:cubicBezTo>
                    <a:cubicBezTo>
                      <a:pt x="439" y="625"/>
                      <a:pt x="499" y="459"/>
                      <a:pt x="460" y="280"/>
                    </a:cubicBezTo>
                    <a:cubicBezTo>
                      <a:pt x="424" y="117"/>
                      <a:pt x="316" y="0"/>
                      <a:pt x="2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8"/>
              <p:cNvSpPr/>
              <p:nvPr/>
            </p:nvSpPr>
            <p:spPr>
              <a:xfrm>
                <a:off x="2696300" y="2067594"/>
                <a:ext cx="17611" cy="22898"/>
              </a:xfrm>
              <a:custGeom>
                <a:avLst/>
                <a:gdLst/>
                <a:ahLst/>
                <a:cxnLst/>
                <a:rect l="l" t="t" r="r" b="b"/>
                <a:pathLst>
                  <a:path w="503" h="654" extrusionOk="0">
                    <a:moveTo>
                      <a:pt x="210" y="1"/>
                    </a:moveTo>
                    <a:cubicBezTo>
                      <a:pt x="200" y="1"/>
                      <a:pt x="190" y="2"/>
                      <a:pt x="180" y="4"/>
                    </a:cubicBezTo>
                    <a:cubicBezTo>
                      <a:pt x="65" y="33"/>
                      <a:pt x="0" y="198"/>
                      <a:pt x="40" y="373"/>
                    </a:cubicBezTo>
                    <a:cubicBezTo>
                      <a:pt x="75" y="538"/>
                      <a:pt x="186" y="653"/>
                      <a:pt x="293" y="653"/>
                    </a:cubicBezTo>
                    <a:cubicBezTo>
                      <a:pt x="303" y="653"/>
                      <a:pt x="313" y="652"/>
                      <a:pt x="323" y="650"/>
                    </a:cubicBezTo>
                    <a:cubicBezTo>
                      <a:pt x="441" y="625"/>
                      <a:pt x="503" y="459"/>
                      <a:pt x="463" y="280"/>
                    </a:cubicBezTo>
                    <a:cubicBezTo>
                      <a:pt x="427" y="120"/>
                      <a:pt x="319" y="1"/>
                      <a:pt x="2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a:off x="2700817" y="2060801"/>
                <a:ext cx="14110" cy="9138"/>
              </a:xfrm>
              <a:custGeom>
                <a:avLst/>
                <a:gdLst/>
                <a:ahLst/>
                <a:cxnLst/>
                <a:rect l="l" t="t" r="r" b="b"/>
                <a:pathLst>
                  <a:path w="403" h="261" extrusionOk="0">
                    <a:moveTo>
                      <a:pt x="402" y="0"/>
                    </a:moveTo>
                    <a:lnTo>
                      <a:pt x="1" y="219"/>
                    </a:lnTo>
                    <a:cubicBezTo>
                      <a:pt x="46" y="249"/>
                      <a:pt x="88" y="261"/>
                      <a:pt x="126" y="261"/>
                    </a:cubicBezTo>
                    <a:cubicBezTo>
                      <a:pt x="303" y="261"/>
                      <a:pt x="402" y="1"/>
                      <a:pt x="4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2678443" y="2096759"/>
                <a:ext cx="31196" cy="44116"/>
              </a:xfrm>
              <a:custGeom>
                <a:avLst/>
                <a:gdLst/>
                <a:ahLst/>
                <a:cxnLst/>
                <a:rect l="l" t="t" r="r" b="b"/>
                <a:pathLst>
                  <a:path w="891" h="1260" extrusionOk="0">
                    <a:moveTo>
                      <a:pt x="0" y="0"/>
                    </a:moveTo>
                    <a:lnTo>
                      <a:pt x="280" y="1260"/>
                    </a:lnTo>
                    <a:cubicBezTo>
                      <a:pt x="280" y="1260"/>
                      <a:pt x="283" y="1260"/>
                      <a:pt x="287" y="1260"/>
                    </a:cubicBezTo>
                    <a:cubicBezTo>
                      <a:pt x="343" y="1260"/>
                      <a:pt x="718" y="1250"/>
                      <a:pt x="890" y="998"/>
                    </a:cubicBezTo>
                    <a:cubicBezTo>
                      <a:pt x="474" y="703"/>
                      <a:pt x="1" y="0"/>
                      <a:pt x="0" y="0"/>
                    </a:cubicBez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8"/>
              <p:cNvSpPr/>
              <p:nvPr/>
            </p:nvSpPr>
            <p:spPr>
              <a:xfrm>
                <a:off x="2620147" y="2156876"/>
                <a:ext cx="50558" cy="16176"/>
              </a:xfrm>
              <a:custGeom>
                <a:avLst/>
                <a:gdLst/>
                <a:ahLst/>
                <a:cxnLst/>
                <a:rect l="l" t="t" r="r" b="b"/>
                <a:pathLst>
                  <a:path w="1444" h="462" extrusionOk="0">
                    <a:moveTo>
                      <a:pt x="59" y="0"/>
                    </a:moveTo>
                    <a:cubicBezTo>
                      <a:pt x="46" y="0"/>
                      <a:pt x="33" y="6"/>
                      <a:pt x="22" y="17"/>
                    </a:cubicBezTo>
                    <a:cubicBezTo>
                      <a:pt x="0" y="38"/>
                      <a:pt x="0" y="74"/>
                      <a:pt x="22" y="92"/>
                    </a:cubicBezTo>
                    <a:cubicBezTo>
                      <a:pt x="39" y="113"/>
                      <a:pt x="407" y="462"/>
                      <a:pt x="1022" y="462"/>
                    </a:cubicBezTo>
                    <a:cubicBezTo>
                      <a:pt x="1056" y="462"/>
                      <a:pt x="1091" y="461"/>
                      <a:pt x="1127" y="458"/>
                    </a:cubicBezTo>
                    <a:cubicBezTo>
                      <a:pt x="1213" y="451"/>
                      <a:pt x="1303" y="440"/>
                      <a:pt x="1397" y="419"/>
                    </a:cubicBezTo>
                    <a:cubicBezTo>
                      <a:pt x="1425" y="412"/>
                      <a:pt x="1443" y="383"/>
                      <a:pt x="1435" y="354"/>
                    </a:cubicBezTo>
                    <a:cubicBezTo>
                      <a:pt x="1430" y="331"/>
                      <a:pt x="1409" y="312"/>
                      <a:pt x="1386" y="312"/>
                    </a:cubicBezTo>
                    <a:cubicBezTo>
                      <a:pt x="1381" y="312"/>
                      <a:pt x="1376" y="313"/>
                      <a:pt x="1371" y="315"/>
                    </a:cubicBezTo>
                    <a:cubicBezTo>
                      <a:pt x="1249" y="341"/>
                      <a:pt x="1134" y="353"/>
                      <a:pt x="1028" y="353"/>
                    </a:cubicBezTo>
                    <a:cubicBezTo>
                      <a:pt x="448" y="353"/>
                      <a:pt x="100" y="19"/>
                      <a:pt x="97" y="17"/>
                    </a:cubicBezTo>
                    <a:cubicBezTo>
                      <a:pt x="86" y="6"/>
                      <a:pt x="73" y="0"/>
                      <a:pt x="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8"/>
              <p:cNvSpPr/>
              <p:nvPr/>
            </p:nvSpPr>
            <p:spPr>
              <a:xfrm>
                <a:off x="2484893" y="2137129"/>
                <a:ext cx="74472" cy="66174"/>
              </a:xfrm>
              <a:custGeom>
                <a:avLst/>
                <a:gdLst/>
                <a:ahLst/>
                <a:cxnLst/>
                <a:rect l="l" t="t" r="r" b="b"/>
                <a:pathLst>
                  <a:path w="2127" h="1890" extrusionOk="0">
                    <a:moveTo>
                      <a:pt x="849" y="0"/>
                    </a:moveTo>
                    <a:cubicBezTo>
                      <a:pt x="800" y="0"/>
                      <a:pt x="751" y="6"/>
                      <a:pt x="701" y="17"/>
                    </a:cubicBezTo>
                    <a:cubicBezTo>
                      <a:pt x="163" y="143"/>
                      <a:pt x="1" y="742"/>
                      <a:pt x="295" y="1187"/>
                    </a:cubicBezTo>
                    <a:cubicBezTo>
                      <a:pt x="554" y="1575"/>
                      <a:pt x="966" y="1808"/>
                      <a:pt x="1344" y="1876"/>
                    </a:cubicBezTo>
                    <a:cubicBezTo>
                      <a:pt x="1393" y="1885"/>
                      <a:pt x="1441" y="1890"/>
                      <a:pt x="1485" y="1890"/>
                    </a:cubicBezTo>
                    <a:cubicBezTo>
                      <a:pt x="1948" y="1890"/>
                      <a:pt x="2126" y="1419"/>
                      <a:pt x="1943" y="954"/>
                    </a:cubicBezTo>
                    <a:cubicBezTo>
                      <a:pt x="1776" y="539"/>
                      <a:pt x="1340" y="0"/>
                      <a:pt x="849"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8"/>
              <p:cNvSpPr/>
              <p:nvPr/>
            </p:nvSpPr>
            <p:spPr>
              <a:xfrm>
                <a:off x="2594623" y="2046096"/>
                <a:ext cx="44011" cy="22968"/>
              </a:xfrm>
              <a:custGeom>
                <a:avLst/>
                <a:gdLst/>
                <a:ahLst/>
                <a:cxnLst/>
                <a:rect l="l" t="t" r="r" b="b"/>
                <a:pathLst>
                  <a:path w="1257" h="656" extrusionOk="0">
                    <a:moveTo>
                      <a:pt x="1124" y="0"/>
                    </a:moveTo>
                    <a:cubicBezTo>
                      <a:pt x="990" y="0"/>
                      <a:pt x="359" y="38"/>
                      <a:pt x="37" y="485"/>
                    </a:cubicBezTo>
                    <a:cubicBezTo>
                      <a:pt x="0" y="532"/>
                      <a:pt x="11" y="600"/>
                      <a:pt x="58" y="636"/>
                    </a:cubicBezTo>
                    <a:cubicBezTo>
                      <a:pt x="69" y="639"/>
                      <a:pt x="80" y="647"/>
                      <a:pt x="90" y="650"/>
                    </a:cubicBezTo>
                    <a:cubicBezTo>
                      <a:pt x="101" y="654"/>
                      <a:pt x="112" y="656"/>
                      <a:pt x="123" y="656"/>
                    </a:cubicBezTo>
                    <a:cubicBezTo>
                      <a:pt x="155" y="656"/>
                      <a:pt x="187" y="641"/>
                      <a:pt x="209" y="611"/>
                    </a:cubicBezTo>
                    <a:cubicBezTo>
                      <a:pt x="494" y="215"/>
                      <a:pt x="1117" y="212"/>
                      <a:pt x="1144" y="212"/>
                    </a:cubicBezTo>
                    <a:cubicBezTo>
                      <a:pt x="1145" y="212"/>
                      <a:pt x="1145" y="212"/>
                      <a:pt x="1145" y="212"/>
                    </a:cubicBezTo>
                    <a:cubicBezTo>
                      <a:pt x="1148" y="212"/>
                      <a:pt x="1150" y="212"/>
                      <a:pt x="1153" y="212"/>
                    </a:cubicBezTo>
                    <a:cubicBezTo>
                      <a:pt x="1210" y="212"/>
                      <a:pt x="1253" y="163"/>
                      <a:pt x="1256" y="109"/>
                    </a:cubicBezTo>
                    <a:cubicBezTo>
                      <a:pt x="1256" y="47"/>
                      <a:pt x="1210" y="1"/>
                      <a:pt x="1149" y="1"/>
                    </a:cubicBezTo>
                    <a:cubicBezTo>
                      <a:pt x="1146" y="1"/>
                      <a:pt x="1138" y="0"/>
                      <a:pt x="11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2677183" y="2017490"/>
                <a:ext cx="39249" cy="11554"/>
              </a:xfrm>
              <a:custGeom>
                <a:avLst/>
                <a:gdLst/>
                <a:ahLst/>
                <a:cxnLst/>
                <a:rect l="l" t="t" r="r" b="b"/>
                <a:pathLst>
                  <a:path w="1121" h="330" extrusionOk="0">
                    <a:moveTo>
                      <a:pt x="537" y="0"/>
                    </a:moveTo>
                    <a:cubicBezTo>
                      <a:pt x="265" y="0"/>
                      <a:pt x="80" y="103"/>
                      <a:pt x="69" y="111"/>
                    </a:cubicBezTo>
                    <a:cubicBezTo>
                      <a:pt x="18" y="139"/>
                      <a:pt x="0" y="204"/>
                      <a:pt x="30" y="258"/>
                    </a:cubicBezTo>
                    <a:cubicBezTo>
                      <a:pt x="49" y="292"/>
                      <a:pt x="84" y="311"/>
                      <a:pt x="122" y="311"/>
                    </a:cubicBezTo>
                    <a:cubicBezTo>
                      <a:pt x="140" y="311"/>
                      <a:pt x="159" y="306"/>
                      <a:pt x="177" y="297"/>
                    </a:cubicBezTo>
                    <a:cubicBezTo>
                      <a:pt x="188" y="290"/>
                      <a:pt x="327" y="214"/>
                      <a:pt x="535" y="214"/>
                    </a:cubicBezTo>
                    <a:cubicBezTo>
                      <a:pt x="655" y="214"/>
                      <a:pt x="798" y="239"/>
                      <a:pt x="952" y="318"/>
                    </a:cubicBezTo>
                    <a:cubicBezTo>
                      <a:pt x="969" y="326"/>
                      <a:pt x="987" y="330"/>
                      <a:pt x="1006" y="330"/>
                    </a:cubicBezTo>
                    <a:cubicBezTo>
                      <a:pt x="1042" y="326"/>
                      <a:pt x="1077" y="305"/>
                      <a:pt x="1095" y="272"/>
                    </a:cubicBezTo>
                    <a:cubicBezTo>
                      <a:pt x="1120" y="218"/>
                      <a:pt x="1099" y="154"/>
                      <a:pt x="1049" y="125"/>
                    </a:cubicBezTo>
                    <a:cubicBezTo>
                      <a:pt x="861" y="31"/>
                      <a:pt x="686" y="0"/>
                      <a:pt x="5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8"/>
              <p:cNvSpPr/>
              <p:nvPr/>
            </p:nvSpPr>
            <p:spPr>
              <a:xfrm>
                <a:off x="2205911" y="4422306"/>
                <a:ext cx="41490" cy="20972"/>
              </a:xfrm>
              <a:custGeom>
                <a:avLst/>
                <a:gdLst/>
                <a:ahLst/>
                <a:cxnLst/>
                <a:rect l="l" t="t" r="r" b="b"/>
                <a:pathLst>
                  <a:path w="1185" h="599" extrusionOk="0">
                    <a:moveTo>
                      <a:pt x="191" y="108"/>
                    </a:moveTo>
                    <a:cubicBezTo>
                      <a:pt x="521" y="108"/>
                      <a:pt x="959" y="144"/>
                      <a:pt x="1045" y="269"/>
                    </a:cubicBezTo>
                    <a:cubicBezTo>
                      <a:pt x="1056" y="284"/>
                      <a:pt x="1067" y="309"/>
                      <a:pt x="1049" y="352"/>
                    </a:cubicBezTo>
                    <a:cubicBezTo>
                      <a:pt x="1017" y="428"/>
                      <a:pt x="969" y="474"/>
                      <a:pt x="905" y="489"/>
                    </a:cubicBezTo>
                    <a:cubicBezTo>
                      <a:pt x="891" y="492"/>
                      <a:pt x="876" y="493"/>
                      <a:pt x="860" y="493"/>
                    </a:cubicBezTo>
                    <a:cubicBezTo>
                      <a:pt x="702" y="493"/>
                      <a:pt x="461" y="352"/>
                      <a:pt x="191" y="108"/>
                    </a:cubicBezTo>
                    <a:close/>
                    <a:moveTo>
                      <a:pt x="213" y="1"/>
                    </a:moveTo>
                    <a:cubicBezTo>
                      <a:pt x="135" y="1"/>
                      <a:pt x="78" y="3"/>
                      <a:pt x="58" y="4"/>
                    </a:cubicBezTo>
                    <a:cubicBezTo>
                      <a:pt x="33" y="7"/>
                      <a:pt x="15" y="22"/>
                      <a:pt x="8" y="40"/>
                    </a:cubicBezTo>
                    <a:cubicBezTo>
                      <a:pt x="0" y="62"/>
                      <a:pt x="8" y="83"/>
                      <a:pt x="22" y="97"/>
                    </a:cubicBezTo>
                    <a:cubicBezTo>
                      <a:pt x="221" y="292"/>
                      <a:pt x="583" y="599"/>
                      <a:pt x="859" y="599"/>
                    </a:cubicBezTo>
                    <a:cubicBezTo>
                      <a:pt x="872" y="599"/>
                      <a:pt x="885" y="598"/>
                      <a:pt x="898" y="596"/>
                    </a:cubicBezTo>
                    <a:cubicBezTo>
                      <a:pt x="909" y="596"/>
                      <a:pt x="916" y="592"/>
                      <a:pt x="926" y="592"/>
                    </a:cubicBezTo>
                    <a:cubicBezTo>
                      <a:pt x="1027" y="571"/>
                      <a:pt x="1103" y="503"/>
                      <a:pt x="1149" y="391"/>
                    </a:cubicBezTo>
                    <a:cubicBezTo>
                      <a:pt x="1185" y="309"/>
                      <a:pt x="1160" y="244"/>
                      <a:pt x="1135" y="209"/>
                    </a:cubicBezTo>
                    <a:cubicBezTo>
                      <a:pt x="1004" y="25"/>
                      <a:pt x="483" y="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p:nvPr/>
            </p:nvSpPr>
            <p:spPr>
              <a:xfrm>
                <a:off x="2206051" y="4400633"/>
                <a:ext cx="35713" cy="25594"/>
              </a:xfrm>
              <a:custGeom>
                <a:avLst/>
                <a:gdLst/>
                <a:ahLst/>
                <a:cxnLst/>
                <a:rect l="l" t="t" r="r" b="b"/>
                <a:pathLst>
                  <a:path w="1020" h="731" extrusionOk="0">
                    <a:moveTo>
                      <a:pt x="742" y="108"/>
                    </a:moveTo>
                    <a:cubicBezTo>
                      <a:pt x="781" y="108"/>
                      <a:pt x="814" y="122"/>
                      <a:pt x="847" y="146"/>
                    </a:cubicBezTo>
                    <a:cubicBezTo>
                      <a:pt x="905" y="189"/>
                      <a:pt x="901" y="221"/>
                      <a:pt x="890" y="246"/>
                    </a:cubicBezTo>
                    <a:cubicBezTo>
                      <a:pt x="841" y="397"/>
                      <a:pt x="431" y="580"/>
                      <a:pt x="158" y="619"/>
                    </a:cubicBezTo>
                    <a:cubicBezTo>
                      <a:pt x="281" y="436"/>
                      <a:pt x="510" y="149"/>
                      <a:pt x="704" y="113"/>
                    </a:cubicBezTo>
                    <a:cubicBezTo>
                      <a:pt x="707" y="109"/>
                      <a:pt x="715" y="109"/>
                      <a:pt x="718" y="109"/>
                    </a:cubicBezTo>
                    <a:cubicBezTo>
                      <a:pt x="726" y="108"/>
                      <a:pt x="734" y="108"/>
                      <a:pt x="742" y="108"/>
                    </a:cubicBezTo>
                    <a:close/>
                    <a:moveTo>
                      <a:pt x="737" y="1"/>
                    </a:moveTo>
                    <a:cubicBezTo>
                      <a:pt x="719" y="1"/>
                      <a:pt x="701" y="2"/>
                      <a:pt x="682" y="5"/>
                    </a:cubicBezTo>
                    <a:cubicBezTo>
                      <a:pt x="359" y="66"/>
                      <a:pt x="22" y="626"/>
                      <a:pt x="8" y="651"/>
                    </a:cubicBezTo>
                    <a:cubicBezTo>
                      <a:pt x="1" y="666"/>
                      <a:pt x="1" y="687"/>
                      <a:pt x="8" y="706"/>
                    </a:cubicBezTo>
                    <a:cubicBezTo>
                      <a:pt x="18" y="720"/>
                      <a:pt x="36" y="730"/>
                      <a:pt x="54" y="730"/>
                    </a:cubicBezTo>
                    <a:cubicBezTo>
                      <a:pt x="79" y="730"/>
                      <a:pt x="108" y="730"/>
                      <a:pt x="137" y="727"/>
                    </a:cubicBezTo>
                    <a:cubicBezTo>
                      <a:pt x="417" y="694"/>
                      <a:pt x="915" y="505"/>
                      <a:pt x="995" y="282"/>
                    </a:cubicBezTo>
                    <a:cubicBezTo>
                      <a:pt x="1008" y="235"/>
                      <a:pt x="1020" y="142"/>
                      <a:pt x="915" y="59"/>
                    </a:cubicBezTo>
                    <a:cubicBezTo>
                      <a:pt x="862" y="20"/>
                      <a:pt x="802" y="1"/>
                      <a:pt x="7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8"/>
              <p:cNvSpPr/>
              <p:nvPr/>
            </p:nvSpPr>
            <p:spPr>
              <a:xfrm>
                <a:off x="2753336" y="4612390"/>
                <a:ext cx="49683" cy="20202"/>
              </a:xfrm>
              <a:custGeom>
                <a:avLst/>
                <a:gdLst/>
                <a:ahLst/>
                <a:cxnLst/>
                <a:rect l="l" t="t" r="r" b="b"/>
                <a:pathLst>
                  <a:path w="1419" h="577" extrusionOk="0">
                    <a:moveTo>
                      <a:pt x="1163" y="106"/>
                    </a:moveTo>
                    <a:cubicBezTo>
                      <a:pt x="1206" y="106"/>
                      <a:pt x="1239" y="113"/>
                      <a:pt x="1264" y="128"/>
                    </a:cubicBezTo>
                    <a:cubicBezTo>
                      <a:pt x="1286" y="138"/>
                      <a:pt x="1297" y="156"/>
                      <a:pt x="1300" y="185"/>
                    </a:cubicBezTo>
                    <a:cubicBezTo>
                      <a:pt x="1307" y="257"/>
                      <a:pt x="1286" y="315"/>
                      <a:pt x="1239" y="358"/>
                    </a:cubicBezTo>
                    <a:cubicBezTo>
                      <a:pt x="1157" y="431"/>
                      <a:pt x="990" y="467"/>
                      <a:pt x="761" y="467"/>
                    </a:cubicBezTo>
                    <a:cubicBezTo>
                      <a:pt x="608" y="467"/>
                      <a:pt x="428" y="451"/>
                      <a:pt x="227" y="418"/>
                    </a:cubicBezTo>
                    <a:cubicBezTo>
                      <a:pt x="539" y="267"/>
                      <a:pt x="952" y="106"/>
                      <a:pt x="1163" y="106"/>
                    </a:cubicBezTo>
                    <a:close/>
                    <a:moveTo>
                      <a:pt x="1170" y="0"/>
                    </a:moveTo>
                    <a:cubicBezTo>
                      <a:pt x="804" y="0"/>
                      <a:pt x="123" y="350"/>
                      <a:pt x="33" y="393"/>
                    </a:cubicBezTo>
                    <a:cubicBezTo>
                      <a:pt x="15" y="404"/>
                      <a:pt x="0" y="426"/>
                      <a:pt x="5" y="451"/>
                    </a:cubicBezTo>
                    <a:cubicBezTo>
                      <a:pt x="8" y="472"/>
                      <a:pt x="26" y="490"/>
                      <a:pt x="48" y="494"/>
                    </a:cubicBezTo>
                    <a:cubicBezTo>
                      <a:pt x="242" y="533"/>
                      <a:pt x="510" y="576"/>
                      <a:pt x="762" y="576"/>
                    </a:cubicBezTo>
                    <a:cubicBezTo>
                      <a:pt x="988" y="576"/>
                      <a:pt x="1193" y="540"/>
                      <a:pt x="1311" y="436"/>
                    </a:cubicBezTo>
                    <a:cubicBezTo>
                      <a:pt x="1386" y="368"/>
                      <a:pt x="1418" y="282"/>
                      <a:pt x="1408" y="174"/>
                    </a:cubicBezTo>
                    <a:cubicBezTo>
                      <a:pt x="1400" y="110"/>
                      <a:pt x="1372" y="63"/>
                      <a:pt x="1318" y="30"/>
                    </a:cubicBezTo>
                    <a:cubicBezTo>
                      <a:pt x="1279" y="9"/>
                      <a:pt x="1229" y="0"/>
                      <a:pt x="1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8"/>
              <p:cNvSpPr/>
              <p:nvPr/>
            </p:nvSpPr>
            <p:spPr>
              <a:xfrm>
                <a:off x="2753476" y="4593763"/>
                <a:ext cx="30811" cy="36063"/>
              </a:xfrm>
              <a:custGeom>
                <a:avLst/>
                <a:gdLst/>
                <a:ahLst/>
                <a:cxnLst/>
                <a:rect l="l" t="t" r="r" b="b"/>
                <a:pathLst>
                  <a:path w="880" h="1030" extrusionOk="0">
                    <a:moveTo>
                      <a:pt x="629" y="110"/>
                    </a:moveTo>
                    <a:cubicBezTo>
                      <a:pt x="725" y="121"/>
                      <a:pt x="733" y="161"/>
                      <a:pt x="733" y="171"/>
                    </a:cubicBezTo>
                    <a:cubicBezTo>
                      <a:pt x="758" y="325"/>
                      <a:pt x="395" y="710"/>
                      <a:pt x="119" y="878"/>
                    </a:cubicBezTo>
                    <a:cubicBezTo>
                      <a:pt x="147" y="699"/>
                      <a:pt x="223" y="337"/>
                      <a:pt x="410" y="179"/>
                    </a:cubicBezTo>
                    <a:cubicBezTo>
                      <a:pt x="467" y="132"/>
                      <a:pt x="528" y="110"/>
                      <a:pt x="596" y="110"/>
                    </a:cubicBezTo>
                    <a:close/>
                    <a:moveTo>
                      <a:pt x="599" y="0"/>
                    </a:moveTo>
                    <a:cubicBezTo>
                      <a:pt x="503" y="0"/>
                      <a:pt x="416" y="33"/>
                      <a:pt x="341" y="96"/>
                    </a:cubicBezTo>
                    <a:cubicBezTo>
                      <a:pt x="54" y="333"/>
                      <a:pt x="4" y="943"/>
                      <a:pt x="1" y="968"/>
                    </a:cubicBezTo>
                    <a:cubicBezTo>
                      <a:pt x="1" y="990"/>
                      <a:pt x="8" y="1008"/>
                      <a:pt x="26" y="1019"/>
                    </a:cubicBezTo>
                    <a:cubicBezTo>
                      <a:pt x="33" y="1026"/>
                      <a:pt x="44" y="1029"/>
                      <a:pt x="54" y="1029"/>
                    </a:cubicBezTo>
                    <a:cubicBezTo>
                      <a:pt x="61" y="1029"/>
                      <a:pt x="69" y="1026"/>
                      <a:pt x="76" y="1022"/>
                    </a:cubicBezTo>
                    <a:cubicBezTo>
                      <a:pt x="349" y="900"/>
                      <a:pt x="879" y="412"/>
                      <a:pt x="841" y="157"/>
                    </a:cubicBezTo>
                    <a:cubicBezTo>
                      <a:pt x="829" y="96"/>
                      <a:pt x="786" y="20"/>
                      <a:pt x="639" y="2"/>
                    </a:cubicBezTo>
                    <a:cubicBezTo>
                      <a:pt x="625" y="1"/>
                      <a:pt x="612" y="0"/>
                      <a:pt x="5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8"/>
              <p:cNvSpPr/>
              <p:nvPr/>
            </p:nvSpPr>
            <p:spPr>
              <a:xfrm>
                <a:off x="2630301" y="2076522"/>
                <a:ext cx="14005" cy="9138"/>
              </a:xfrm>
              <a:custGeom>
                <a:avLst/>
                <a:gdLst/>
                <a:ahLst/>
                <a:cxnLst/>
                <a:rect l="l" t="t" r="r" b="b"/>
                <a:pathLst>
                  <a:path w="400" h="261" extrusionOk="0">
                    <a:moveTo>
                      <a:pt x="399" y="0"/>
                    </a:moveTo>
                    <a:lnTo>
                      <a:pt x="1" y="219"/>
                    </a:lnTo>
                    <a:cubicBezTo>
                      <a:pt x="46" y="248"/>
                      <a:pt x="87" y="260"/>
                      <a:pt x="125" y="260"/>
                    </a:cubicBezTo>
                    <a:cubicBezTo>
                      <a:pt x="302" y="260"/>
                      <a:pt x="399" y="0"/>
                      <a:pt x="3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8"/>
              <p:cNvSpPr/>
              <p:nvPr/>
            </p:nvSpPr>
            <p:spPr>
              <a:xfrm>
                <a:off x="2470853" y="2821103"/>
                <a:ext cx="346484" cy="35853"/>
              </a:xfrm>
              <a:custGeom>
                <a:avLst/>
                <a:gdLst/>
                <a:ahLst/>
                <a:cxnLst/>
                <a:rect l="l" t="t" r="r" b="b"/>
                <a:pathLst>
                  <a:path w="9896" h="1024" extrusionOk="0">
                    <a:moveTo>
                      <a:pt x="416" y="1"/>
                    </a:moveTo>
                    <a:cubicBezTo>
                      <a:pt x="348" y="1"/>
                      <a:pt x="287" y="30"/>
                      <a:pt x="265" y="73"/>
                    </a:cubicBezTo>
                    <a:lnTo>
                      <a:pt x="32" y="895"/>
                    </a:lnTo>
                    <a:cubicBezTo>
                      <a:pt x="0" y="959"/>
                      <a:pt x="75" y="1024"/>
                      <a:pt x="183" y="1024"/>
                    </a:cubicBezTo>
                    <a:lnTo>
                      <a:pt x="9652" y="1024"/>
                    </a:lnTo>
                    <a:cubicBezTo>
                      <a:pt x="9734" y="1024"/>
                      <a:pt x="9802" y="984"/>
                      <a:pt x="9806" y="931"/>
                    </a:cubicBezTo>
                    <a:lnTo>
                      <a:pt x="9889" y="108"/>
                    </a:lnTo>
                    <a:cubicBezTo>
                      <a:pt x="9895" y="51"/>
                      <a:pt x="9824" y="1"/>
                      <a:pt x="97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8"/>
              <p:cNvSpPr/>
              <p:nvPr/>
            </p:nvSpPr>
            <p:spPr>
              <a:xfrm>
                <a:off x="2513323" y="2818617"/>
                <a:ext cx="19397" cy="41490"/>
              </a:xfrm>
              <a:custGeom>
                <a:avLst/>
                <a:gdLst/>
                <a:ahLst/>
                <a:cxnLst/>
                <a:rect l="l" t="t" r="r" b="b"/>
                <a:pathLst>
                  <a:path w="554" h="1185" extrusionOk="0">
                    <a:moveTo>
                      <a:pt x="215" y="0"/>
                    </a:moveTo>
                    <a:cubicBezTo>
                      <a:pt x="165" y="0"/>
                      <a:pt x="122" y="25"/>
                      <a:pt x="119" y="58"/>
                    </a:cubicBezTo>
                    <a:lnTo>
                      <a:pt x="3" y="1127"/>
                    </a:lnTo>
                    <a:cubicBezTo>
                      <a:pt x="0" y="1160"/>
                      <a:pt x="36" y="1185"/>
                      <a:pt x="86" y="1185"/>
                    </a:cubicBezTo>
                    <a:lnTo>
                      <a:pt x="338" y="1185"/>
                    </a:lnTo>
                    <a:cubicBezTo>
                      <a:pt x="384" y="1185"/>
                      <a:pt x="431" y="1160"/>
                      <a:pt x="431" y="1127"/>
                    </a:cubicBezTo>
                    <a:lnTo>
                      <a:pt x="550" y="58"/>
                    </a:lnTo>
                    <a:cubicBezTo>
                      <a:pt x="553" y="25"/>
                      <a:pt x="513" y="0"/>
                      <a:pt x="46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8"/>
              <p:cNvSpPr/>
              <p:nvPr/>
            </p:nvSpPr>
            <p:spPr>
              <a:xfrm>
                <a:off x="2513323" y="2818617"/>
                <a:ext cx="19257" cy="41490"/>
              </a:xfrm>
              <a:custGeom>
                <a:avLst/>
                <a:gdLst/>
                <a:ahLst/>
                <a:cxnLst/>
                <a:rect l="l" t="t" r="r" b="b"/>
                <a:pathLst>
                  <a:path w="550" h="1185" extrusionOk="0">
                    <a:moveTo>
                      <a:pt x="215" y="0"/>
                    </a:moveTo>
                    <a:cubicBezTo>
                      <a:pt x="165" y="0"/>
                      <a:pt x="122" y="25"/>
                      <a:pt x="119" y="58"/>
                    </a:cubicBezTo>
                    <a:lnTo>
                      <a:pt x="3" y="1127"/>
                    </a:lnTo>
                    <a:lnTo>
                      <a:pt x="3" y="1131"/>
                    </a:lnTo>
                    <a:cubicBezTo>
                      <a:pt x="0" y="1160"/>
                      <a:pt x="40" y="1185"/>
                      <a:pt x="86" y="1185"/>
                    </a:cubicBezTo>
                    <a:lnTo>
                      <a:pt x="338" y="1185"/>
                    </a:lnTo>
                    <a:cubicBezTo>
                      <a:pt x="384" y="1185"/>
                      <a:pt x="431" y="1160"/>
                      <a:pt x="431" y="1127"/>
                    </a:cubicBezTo>
                    <a:lnTo>
                      <a:pt x="550" y="58"/>
                    </a:lnTo>
                    <a:lnTo>
                      <a:pt x="550" y="54"/>
                    </a:lnTo>
                    <a:cubicBezTo>
                      <a:pt x="550" y="25"/>
                      <a:pt x="513" y="0"/>
                      <a:pt x="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2772348" y="2818617"/>
                <a:ext cx="19467" cy="41490"/>
              </a:xfrm>
              <a:custGeom>
                <a:avLst/>
                <a:gdLst/>
                <a:ahLst/>
                <a:cxnLst/>
                <a:rect l="l" t="t" r="r" b="b"/>
                <a:pathLst>
                  <a:path w="556" h="1185" extrusionOk="0">
                    <a:moveTo>
                      <a:pt x="219" y="0"/>
                    </a:moveTo>
                    <a:cubicBezTo>
                      <a:pt x="168" y="0"/>
                      <a:pt x="125" y="25"/>
                      <a:pt x="122" y="58"/>
                    </a:cubicBezTo>
                    <a:lnTo>
                      <a:pt x="3" y="1127"/>
                    </a:lnTo>
                    <a:cubicBezTo>
                      <a:pt x="0" y="1160"/>
                      <a:pt x="39" y="1185"/>
                      <a:pt x="90" y="1185"/>
                    </a:cubicBezTo>
                    <a:lnTo>
                      <a:pt x="337" y="1185"/>
                    </a:lnTo>
                    <a:cubicBezTo>
                      <a:pt x="388" y="1185"/>
                      <a:pt x="431" y="1160"/>
                      <a:pt x="434" y="1127"/>
                    </a:cubicBezTo>
                    <a:lnTo>
                      <a:pt x="552" y="58"/>
                    </a:lnTo>
                    <a:cubicBezTo>
                      <a:pt x="556" y="25"/>
                      <a:pt x="517" y="0"/>
                      <a:pt x="46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2643396" y="2818617"/>
                <a:ext cx="19362" cy="41490"/>
              </a:xfrm>
              <a:custGeom>
                <a:avLst/>
                <a:gdLst/>
                <a:ahLst/>
                <a:cxnLst/>
                <a:rect l="l" t="t" r="r" b="b"/>
                <a:pathLst>
                  <a:path w="553" h="1185" extrusionOk="0">
                    <a:moveTo>
                      <a:pt x="216" y="0"/>
                    </a:moveTo>
                    <a:cubicBezTo>
                      <a:pt x="165" y="0"/>
                      <a:pt x="122" y="25"/>
                      <a:pt x="118" y="58"/>
                    </a:cubicBezTo>
                    <a:lnTo>
                      <a:pt x="4" y="1127"/>
                    </a:lnTo>
                    <a:cubicBezTo>
                      <a:pt x="0" y="1160"/>
                      <a:pt x="36" y="1185"/>
                      <a:pt x="87" y="1185"/>
                    </a:cubicBezTo>
                    <a:lnTo>
                      <a:pt x="337" y="1185"/>
                    </a:lnTo>
                    <a:cubicBezTo>
                      <a:pt x="384" y="1185"/>
                      <a:pt x="431" y="1160"/>
                      <a:pt x="435" y="1127"/>
                    </a:cubicBezTo>
                    <a:lnTo>
                      <a:pt x="549" y="58"/>
                    </a:lnTo>
                    <a:cubicBezTo>
                      <a:pt x="553" y="25"/>
                      <a:pt x="517" y="0"/>
                      <a:pt x="46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2475381" y="2091484"/>
                <a:ext cx="1013577" cy="907769"/>
              </a:xfrm>
              <a:custGeom>
                <a:avLst/>
                <a:gdLst/>
                <a:ahLst/>
                <a:cxnLst/>
                <a:rect l="l" t="t" r="r" b="b"/>
                <a:pathLst>
                  <a:path w="28949" h="25927" extrusionOk="0">
                    <a:moveTo>
                      <a:pt x="27853" y="1"/>
                    </a:moveTo>
                    <a:lnTo>
                      <a:pt x="8130" y="5173"/>
                    </a:lnTo>
                    <a:lnTo>
                      <a:pt x="9221" y="6009"/>
                    </a:lnTo>
                    <a:lnTo>
                      <a:pt x="28948" y="837"/>
                    </a:lnTo>
                    <a:lnTo>
                      <a:pt x="27853" y="1"/>
                    </a:lnTo>
                    <a:close/>
                    <a:moveTo>
                      <a:pt x="12606" y="8594"/>
                    </a:moveTo>
                    <a:lnTo>
                      <a:pt x="10908" y="10815"/>
                    </a:lnTo>
                    <a:lnTo>
                      <a:pt x="3163" y="20948"/>
                    </a:lnTo>
                    <a:lnTo>
                      <a:pt x="1" y="25090"/>
                    </a:lnTo>
                    <a:lnTo>
                      <a:pt x="1091" y="25927"/>
                    </a:lnTo>
                    <a:lnTo>
                      <a:pt x="13697" y="9430"/>
                    </a:lnTo>
                    <a:lnTo>
                      <a:pt x="12606" y="859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p:nvPr/>
            </p:nvSpPr>
            <p:spPr>
              <a:xfrm>
                <a:off x="2509787" y="2116997"/>
                <a:ext cx="982031" cy="1171798"/>
              </a:xfrm>
              <a:custGeom>
                <a:avLst/>
                <a:gdLst/>
                <a:ahLst/>
                <a:cxnLst/>
                <a:rect l="l" t="t" r="r" b="b"/>
                <a:pathLst>
                  <a:path w="28048" h="33468" extrusionOk="0">
                    <a:moveTo>
                      <a:pt x="27857" y="0"/>
                    </a:moveTo>
                    <a:lnTo>
                      <a:pt x="8130" y="5172"/>
                    </a:lnTo>
                    <a:lnTo>
                      <a:pt x="12606" y="8593"/>
                    </a:lnTo>
                    <a:lnTo>
                      <a:pt x="0" y="25090"/>
                    </a:lnTo>
                    <a:lnTo>
                      <a:pt x="10962" y="33467"/>
                    </a:lnTo>
                    <a:lnTo>
                      <a:pt x="23572" y="16971"/>
                    </a:lnTo>
                    <a:lnTo>
                      <a:pt x="28048" y="20390"/>
                    </a:lnTo>
                    <a:lnTo>
                      <a:pt x="28048" y="20390"/>
                    </a:lnTo>
                    <a:lnTo>
                      <a:pt x="278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3247996" y="2515617"/>
                <a:ext cx="9663" cy="52449"/>
              </a:xfrm>
              <a:custGeom>
                <a:avLst/>
                <a:gdLst/>
                <a:ahLst/>
                <a:cxnLst/>
                <a:rect l="l" t="t" r="r" b="b"/>
                <a:pathLst>
                  <a:path w="276" h="1498" extrusionOk="0">
                    <a:moveTo>
                      <a:pt x="0" y="0"/>
                    </a:moveTo>
                    <a:lnTo>
                      <a:pt x="14" y="1497"/>
                    </a:lnTo>
                    <a:lnTo>
                      <a:pt x="276" y="1494"/>
                    </a:lnTo>
                    <a:lnTo>
                      <a:pt x="2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8"/>
              <p:cNvSpPr/>
              <p:nvPr/>
            </p:nvSpPr>
            <p:spPr>
              <a:xfrm>
                <a:off x="3246315" y="2340798"/>
                <a:ext cx="10364" cy="125065"/>
              </a:xfrm>
              <a:custGeom>
                <a:avLst/>
                <a:gdLst/>
                <a:ahLst/>
                <a:cxnLst/>
                <a:rect l="l" t="t" r="r" b="b"/>
                <a:pathLst>
                  <a:path w="296" h="3572" extrusionOk="0">
                    <a:moveTo>
                      <a:pt x="264" y="0"/>
                    </a:moveTo>
                    <a:lnTo>
                      <a:pt x="1" y="4"/>
                    </a:lnTo>
                    <a:lnTo>
                      <a:pt x="34" y="3572"/>
                    </a:lnTo>
                    <a:lnTo>
                      <a:pt x="295" y="3572"/>
                    </a:lnTo>
                    <a:lnTo>
                      <a:pt x="2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8"/>
              <p:cNvSpPr/>
              <p:nvPr/>
            </p:nvSpPr>
            <p:spPr>
              <a:xfrm>
                <a:off x="3105459" y="2917633"/>
                <a:ext cx="72581" cy="85501"/>
              </a:xfrm>
              <a:custGeom>
                <a:avLst/>
                <a:gdLst/>
                <a:ahLst/>
                <a:cxnLst/>
                <a:rect l="l" t="t" r="r" b="b"/>
                <a:pathLst>
                  <a:path w="2073" h="2442" extrusionOk="0">
                    <a:moveTo>
                      <a:pt x="1375" y="0"/>
                    </a:moveTo>
                    <a:lnTo>
                      <a:pt x="1" y="1486"/>
                    </a:lnTo>
                    <a:lnTo>
                      <a:pt x="539" y="2441"/>
                    </a:lnTo>
                    <a:lnTo>
                      <a:pt x="2072" y="719"/>
                    </a:lnTo>
                    <a:lnTo>
                      <a:pt x="1375"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8"/>
              <p:cNvSpPr/>
              <p:nvPr/>
            </p:nvSpPr>
            <p:spPr>
              <a:xfrm>
                <a:off x="2592592" y="2194375"/>
                <a:ext cx="843906" cy="1008185"/>
              </a:xfrm>
              <a:custGeom>
                <a:avLst/>
                <a:gdLst/>
                <a:ahLst/>
                <a:cxnLst/>
                <a:rect l="l" t="t" r="r" b="b"/>
                <a:pathLst>
                  <a:path w="24103" h="28795" extrusionOk="0">
                    <a:moveTo>
                      <a:pt x="23213" y="181"/>
                    </a:moveTo>
                    <a:cubicBezTo>
                      <a:pt x="23342" y="181"/>
                      <a:pt x="23468" y="224"/>
                      <a:pt x="23572" y="302"/>
                    </a:cubicBezTo>
                    <a:cubicBezTo>
                      <a:pt x="23715" y="413"/>
                      <a:pt x="23801" y="582"/>
                      <a:pt x="23801" y="766"/>
                    </a:cubicBezTo>
                    <a:lnTo>
                      <a:pt x="23920" y="13475"/>
                    </a:lnTo>
                    <a:cubicBezTo>
                      <a:pt x="23924" y="13705"/>
                      <a:pt x="23801" y="13906"/>
                      <a:pt x="23594" y="14007"/>
                    </a:cubicBezTo>
                    <a:cubicBezTo>
                      <a:pt x="23508" y="14050"/>
                      <a:pt x="23418" y="14071"/>
                      <a:pt x="23328" y="14071"/>
                    </a:cubicBezTo>
                    <a:cubicBezTo>
                      <a:pt x="23203" y="14071"/>
                      <a:pt x="23080" y="14032"/>
                      <a:pt x="22973" y="13949"/>
                    </a:cubicBezTo>
                    <a:lnTo>
                      <a:pt x="21497" y="12822"/>
                    </a:lnTo>
                    <a:cubicBezTo>
                      <a:pt x="21357" y="12715"/>
                      <a:pt x="21192" y="12664"/>
                      <a:pt x="21031" y="12664"/>
                    </a:cubicBezTo>
                    <a:cubicBezTo>
                      <a:pt x="20798" y="12664"/>
                      <a:pt x="20568" y="12768"/>
                      <a:pt x="20417" y="12965"/>
                    </a:cubicBezTo>
                    <a:lnTo>
                      <a:pt x="8637" y="28382"/>
                    </a:lnTo>
                    <a:cubicBezTo>
                      <a:pt x="8519" y="28532"/>
                      <a:pt x="8343" y="28612"/>
                      <a:pt x="8166" y="28612"/>
                    </a:cubicBezTo>
                    <a:cubicBezTo>
                      <a:pt x="8041" y="28612"/>
                      <a:pt x="7916" y="28572"/>
                      <a:pt x="7808" y="28493"/>
                    </a:cubicBezTo>
                    <a:lnTo>
                      <a:pt x="511" y="22915"/>
                    </a:lnTo>
                    <a:cubicBezTo>
                      <a:pt x="252" y="22718"/>
                      <a:pt x="202" y="22348"/>
                      <a:pt x="400" y="22090"/>
                    </a:cubicBezTo>
                    <a:lnTo>
                      <a:pt x="12183" y="6673"/>
                    </a:lnTo>
                    <a:cubicBezTo>
                      <a:pt x="12438" y="6336"/>
                      <a:pt x="12374" y="5852"/>
                      <a:pt x="12036" y="5593"/>
                    </a:cubicBezTo>
                    <a:lnTo>
                      <a:pt x="10561" y="4462"/>
                    </a:lnTo>
                    <a:cubicBezTo>
                      <a:pt x="10378" y="4323"/>
                      <a:pt x="10295" y="4107"/>
                      <a:pt x="10341" y="3881"/>
                    </a:cubicBezTo>
                    <a:cubicBezTo>
                      <a:pt x="10384" y="3655"/>
                      <a:pt x="10546" y="3483"/>
                      <a:pt x="10769" y="3425"/>
                    </a:cubicBezTo>
                    <a:lnTo>
                      <a:pt x="23062" y="202"/>
                    </a:lnTo>
                    <a:cubicBezTo>
                      <a:pt x="23112" y="188"/>
                      <a:pt x="23163" y="181"/>
                      <a:pt x="23213" y="181"/>
                    </a:cubicBezTo>
                    <a:close/>
                    <a:moveTo>
                      <a:pt x="23213" y="1"/>
                    </a:moveTo>
                    <a:cubicBezTo>
                      <a:pt x="23148" y="1"/>
                      <a:pt x="23084" y="9"/>
                      <a:pt x="23016" y="26"/>
                    </a:cubicBezTo>
                    <a:lnTo>
                      <a:pt x="10722" y="3249"/>
                    </a:lnTo>
                    <a:cubicBezTo>
                      <a:pt x="10435" y="3325"/>
                      <a:pt x="10220" y="3554"/>
                      <a:pt x="10162" y="3845"/>
                    </a:cubicBezTo>
                    <a:cubicBezTo>
                      <a:pt x="10105" y="4136"/>
                      <a:pt x="10217" y="4427"/>
                      <a:pt x="10449" y="4606"/>
                    </a:cubicBezTo>
                    <a:lnTo>
                      <a:pt x="11928" y="5737"/>
                    </a:lnTo>
                    <a:cubicBezTo>
                      <a:pt x="12187" y="5934"/>
                      <a:pt x="12237" y="6304"/>
                      <a:pt x="12039" y="6562"/>
                    </a:cubicBezTo>
                    <a:lnTo>
                      <a:pt x="256" y="21979"/>
                    </a:lnTo>
                    <a:cubicBezTo>
                      <a:pt x="1" y="22315"/>
                      <a:pt x="65" y="22800"/>
                      <a:pt x="403" y="23059"/>
                    </a:cubicBezTo>
                    <a:lnTo>
                      <a:pt x="7700" y="28637"/>
                    </a:lnTo>
                    <a:cubicBezTo>
                      <a:pt x="7836" y="28741"/>
                      <a:pt x="8002" y="28794"/>
                      <a:pt x="8166" y="28794"/>
                    </a:cubicBezTo>
                    <a:cubicBezTo>
                      <a:pt x="8396" y="28794"/>
                      <a:pt x="8626" y="28690"/>
                      <a:pt x="8780" y="28489"/>
                    </a:cubicBezTo>
                    <a:lnTo>
                      <a:pt x="20561" y="13073"/>
                    </a:lnTo>
                    <a:cubicBezTo>
                      <a:pt x="20675" y="12922"/>
                      <a:pt x="20851" y="12844"/>
                      <a:pt x="21031" y="12844"/>
                    </a:cubicBezTo>
                    <a:cubicBezTo>
                      <a:pt x="21152" y="12844"/>
                      <a:pt x="21278" y="12883"/>
                      <a:pt x="21386" y="12965"/>
                    </a:cubicBezTo>
                    <a:lnTo>
                      <a:pt x="22865" y="14093"/>
                    </a:lnTo>
                    <a:cubicBezTo>
                      <a:pt x="23001" y="14196"/>
                      <a:pt x="23166" y="14251"/>
                      <a:pt x="23332" y="14251"/>
                    </a:cubicBezTo>
                    <a:cubicBezTo>
                      <a:pt x="23446" y="14251"/>
                      <a:pt x="23564" y="14226"/>
                      <a:pt x="23676" y="14171"/>
                    </a:cubicBezTo>
                    <a:cubicBezTo>
                      <a:pt x="23942" y="14039"/>
                      <a:pt x="24103" y="13770"/>
                      <a:pt x="24103" y="13475"/>
                    </a:cubicBezTo>
                    <a:lnTo>
                      <a:pt x="23985" y="766"/>
                    </a:lnTo>
                    <a:cubicBezTo>
                      <a:pt x="23981" y="525"/>
                      <a:pt x="23870" y="306"/>
                      <a:pt x="23680" y="159"/>
                    </a:cubicBezTo>
                    <a:cubicBezTo>
                      <a:pt x="23543" y="55"/>
                      <a:pt x="23382" y="1"/>
                      <a:pt x="23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2614090" y="2645304"/>
                <a:ext cx="70060" cy="105878"/>
              </a:xfrm>
              <a:custGeom>
                <a:avLst/>
                <a:gdLst/>
                <a:ahLst/>
                <a:cxnLst/>
                <a:rect l="l" t="t" r="r" b="b"/>
                <a:pathLst>
                  <a:path w="2001" h="3024" extrusionOk="0">
                    <a:moveTo>
                      <a:pt x="1343" y="0"/>
                    </a:moveTo>
                    <a:lnTo>
                      <a:pt x="1" y="2046"/>
                    </a:lnTo>
                    <a:lnTo>
                      <a:pt x="76" y="2980"/>
                    </a:lnTo>
                    <a:cubicBezTo>
                      <a:pt x="178" y="3010"/>
                      <a:pt x="283" y="3023"/>
                      <a:pt x="386" y="3023"/>
                    </a:cubicBezTo>
                    <a:cubicBezTo>
                      <a:pt x="1199" y="3023"/>
                      <a:pt x="2000" y="2208"/>
                      <a:pt x="2000" y="2208"/>
                    </a:cubicBezTo>
                    <a:lnTo>
                      <a:pt x="134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2359722" y="2457075"/>
                <a:ext cx="287488" cy="370957"/>
              </a:xfrm>
              <a:custGeom>
                <a:avLst/>
                <a:gdLst/>
                <a:ahLst/>
                <a:cxnLst/>
                <a:rect l="l" t="t" r="r" b="b"/>
                <a:pathLst>
                  <a:path w="8211" h="10595" extrusionOk="0">
                    <a:moveTo>
                      <a:pt x="1882" y="8579"/>
                    </a:moveTo>
                    <a:cubicBezTo>
                      <a:pt x="1885" y="8579"/>
                      <a:pt x="1888" y="8580"/>
                      <a:pt x="1892" y="8582"/>
                    </a:cubicBezTo>
                    <a:cubicBezTo>
                      <a:pt x="1905" y="8585"/>
                      <a:pt x="1922" y="8593"/>
                      <a:pt x="1940" y="8605"/>
                    </a:cubicBezTo>
                    <a:lnTo>
                      <a:pt x="1940" y="8605"/>
                    </a:lnTo>
                    <a:cubicBezTo>
                      <a:pt x="1919" y="8600"/>
                      <a:pt x="1902" y="8594"/>
                      <a:pt x="1892" y="8589"/>
                    </a:cubicBezTo>
                    <a:cubicBezTo>
                      <a:pt x="1877" y="8584"/>
                      <a:pt x="1877" y="8579"/>
                      <a:pt x="1882" y="8579"/>
                    </a:cubicBezTo>
                    <a:close/>
                    <a:moveTo>
                      <a:pt x="877" y="0"/>
                    </a:moveTo>
                    <a:cubicBezTo>
                      <a:pt x="701" y="1360"/>
                      <a:pt x="554" y="2724"/>
                      <a:pt x="421" y="4092"/>
                    </a:cubicBezTo>
                    <a:cubicBezTo>
                      <a:pt x="277" y="5455"/>
                      <a:pt x="156" y="6823"/>
                      <a:pt x="44" y="8191"/>
                    </a:cubicBezTo>
                    <a:lnTo>
                      <a:pt x="22" y="8446"/>
                    </a:lnTo>
                    <a:lnTo>
                      <a:pt x="8" y="8618"/>
                    </a:lnTo>
                    <a:cubicBezTo>
                      <a:pt x="5" y="8686"/>
                      <a:pt x="1" y="8765"/>
                      <a:pt x="8" y="8847"/>
                    </a:cubicBezTo>
                    <a:cubicBezTo>
                      <a:pt x="12" y="9005"/>
                      <a:pt x="37" y="9192"/>
                      <a:pt x="98" y="9382"/>
                    </a:cubicBezTo>
                    <a:cubicBezTo>
                      <a:pt x="163" y="9576"/>
                      <a:pt x="267" y="9781"/>
                      <a:pt x="414" y="9953"/>
                    </a:cubicBezTo>
                    <a:cubicBezTo>
                      <a:pt x="561" y="10125"/>
                      <a:pt x="737" y="10258"/>
                      <a:pt x="909" y="10351"/>
                    </a:cubicBezTo>
                    <a:cubicBezTo>
                      <a:pt x="1074" y="10434"/>
                      <a:pt x="1243" y="10495"/>
                      <a:pt x="1387" y="10527"/>
                    </a:cubicBezTo>
                    <a:cubicBezTo>
                      <a:pt x="1621" y="10580"/>
                      <a:pt x="1820" y="10594"/>
                      <a:pt x="2005" y="10594"/>
                    </a:cubicBezTo>
                    <a:cubicBezTo>
                      <a:pt x="2058" y="10594"/>
                      <a:pt x="2110" y="10593"/>
                      <a:pt x="2162" y="10591"/>
                    </a:cubicBezTo>
                    <a:cubicBezTo>
                      <a:pt x="2618" y="10566"/>
                      <a:pt x="3005" y="10484"/>
                      <a:pt x="3375" y="10384"/>
                    </a:cubicBezTo>
                    <a:cubicBezTo>
                      <a:pt x="3741" y="10280"/>
                      <a:pt x="4089" y="10161"/>
                      <a:pt x="4430" y="10031"/>
                    </a:cubicBezTo>
                    <a:cubicBezTo>
                      <a:pt x="5780" y="9493"/>
                      <a:pt x="7011" y="8851"/>
                      <a:pt x="8210" y="8093"/>
                    </a:cubicBezTo>
                    <a:lnTo>
                      <a:pt x="7679" y="7078"/>
                    </a:lnTo>
                    <a:cubicBezTo>
                      <a:pt x="7057" y="7314"/>
                      <a:pt x="6418" y="7555"/>
                      <a:pt x="5787" y="7774"/>
                    </a:cubicBezTo>
                    <a:cubicBezTo>
                      <a:pt x="5155" y="7997"/>
                      <a:pt x="4516" y="8197"/>
                      <a:pt x="3888" y="8356"/>
                    </a:cubicBezTo>
                    <a:cubicBezTo>
                      <a:pt x="3576" y="8438"/>
                      <a:pt x="3264" y="8510"/>
                      <a:pt x="2962" y="8560"/>
                    </a:cubicBezTo>
                    <a:cubicBezTo>
                      <a:pt x="2704" y="8603"/>
                      <a:pt x="2448" y="8634"/>
                      <a:pt x="2233" y="8634"/>
                    </a:cubicBezTo>
                    <a:cubicBezTo>
                      <a:pt x="2200" y="8634"/>
                      <a:pt x="2168" y="8633"/>
                      <a:pt x="2137" y="8632"/>
                    </a:cubicBezTo>
                    <a:cubicBezTo>
                      <a:pt x="2129" y="8631"/>
                      <a:pt x="2120" y="8630"/>
                      <a:pt x="2112" y="8630"/>
                    </a:cubicBezTo>
                    <a:lnTo>
                      <a:pt x="2112" y="8630"/>
                    </a:lnTo>
                    <a:lnTo>
                      <a:pt x="2140" y="8431"/>
                    </a:lnTo>
                    <a:cubicBezTo>
                      <a:pt x="2338" y="7074"/>
                      <a:pt x="2528" y="5714"/>
                      <a:pt x="2697" y="4350"/>
                    </a:cubicBezTo>
                    <a:cubicBezTo>
                      <a:pt x="2873" y="2989"/>
                      <a:pt x="3037" y="1626"/>
                      <a:pt x="3178" y="262"/>
                    </a:cubicBezTo>
                    <a:lnTo>
                      <a:pt x="877"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2356851" y="2359775"/>
                <a:ext cx="170931" cy="212176"/>
              </a:xfrm>
              <a:custGeom>
                <a:avLst/>
                <a:gdLst/>
                <a:ahLst/>
                <a:cxnLst/>
                <a:rect l="l" t="t" r="r" b="b"/>
                <a:pathLst>
                  <a:path w="4882" h="6060" extrusionOk="0">
                    <a:moveTo>
                      <a:pt x="2366" y="0"/>
                    </a:moveTo>
                    <a:cubicBezTo>
                      <a:pt x="2255" y="0"/>
                      <a:pt x="2142" y="16"/>
                      <a:pt x="2029" y="51"/>
                    </a:cubicBezTo>
                    <a:cubicBezTo>
                      <a:pt x="1109" y="331"/>
                      <a:pt x="1" y="3503"/>
                      <a:pt x="1" y="3503"/>
                    </a:cubicBezTo>
                    <a:lnTo>
                      <a:pt x="3576" y="6059"/>
                    </a:lnTo>
                    <a:cubicBezTo>
                      <a:pt x="3576" y="6059"/>
                      <a:pt x="4882" y="3410"/>
                      <a:pt x="4494" y="2219"/>
                    </a:cubicBezTo>
                    <a:cubicBezTo>
                      <a:pt x="4136" y="1114"/>
                      <a:pt x="3291" y="0"/>
                      <a:pt x="23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p:nvPr/>
            </p:nvSpPr>
            <p:spPr>
              <a:xfrm>
                <a:off x="2348168" y="2472376"/>
                <a:ext cx="146702" cy="110640"/>
              </a:xfrm>
              <a:custGeom>
                <a:avLst/>
                <a:gdLst/>
                <a:ahLst/>
                <a:cxnLst/>
                <a:rect l="l" t="t" r="r" b="b"/>
                <a:pathLst>
                  <a:path w="4190" h="3160" extrusionOk="0">
                    <a:moveTo>
                      <a:pt x="83" y="1"/>
                    </a:moveTo>
                    <a:lnTo>
                      <a:pt x="1" y="370"/>
                    </a:lnTo>
                    <a:lnTo>
                      <a:pt x="3856" y="3160"/>
                    </a:lnTo>
                    <a:lnTo>
                      <a:pt x="4190" y="2786"/>
                    </a:lnTo>
                    <a:lnTo>
                      <a:pt x="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8"/>
              <p:cNvSpPr/>
              <p:nvPr/>
            </p:nvSpPr>
            <p:spPr>
              <a:xfrm>
                <a:off x="2661112" y="2623946"/>
                <a:ext cx="78953" cy="98700"/>
              </a:xfrm>
              <a:custGeom>
                <a:avLst/>
                <a:gdLst/>
                <a:ahLst/>
                <a:cxnLst/>
                <a:rect l="l" t="t" r="r" b="b"/>
                <a:pathLst>
                  <a:path w="2255" h="2819" extrusionOk="0">
                    <a:moveTo>
                      <a:pt x="1802" y="0"/>
                    </a:moveTo>
                    <a:lnTo>
                      <a:pt x="0" y="610"/>
                    </a:lnTo>
                    <a:lnTo>
                      <a:pt x="657" y="2818"/>
                    </a:lnTo>
                    <a:lnTo>
                      <a:pt x="2254" y="1881"/>
                    </a:lnTo>
                    <a:lnTo>
                      <a:pt x="1802"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698;p31">
            <a:extLst>
              <a:ext uri="{FF2B5EF4-FFF2-40B4-BE49-F238E27FC236}">
                <a16:creationId xmlns:a16="http://schemas.microsoft.com/office/drawing/2014/main" id="{0EBC49FA-8AED-5408-08C4-687C6535B473}"/>
              </a:ext>
            </a:extLst>
          </p:cNvPr>
          <p:cNvSpPr txBox="1">
            <a:spLocks/>
          </p:cNvSpPr>
          <p:nvPr/>
        </p:nvSpPr>
        <p:spPr>
          <a:xfrm>
            <a:off x="505059" y="2390637"/>
            <a:ext cx="1705066" cy="1104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pPr algn="r"/>
            <a:r>
              <a:rPr lang="en-US"/>
              <a:t>Target audience</a:t>
            </a:r>
          </a:p>
          <a:p>
            <a:pPr algn="r"/>
            <a:r>
              <a:rPr lang="en-US"/>
              <a:t>&amp;</a:t>
            </a:r>
          </a:p>
          <a:p>
            <a:pPr algn="r"/>
            <a:r>
              <a:rPr lang="en-US"/>
              <a:t>Department</a:t>
            </a:r>
          </a:p>
          <a:p>
            <a:pPr algn="r"/>
            <a:r>
              <a:rPr lang="en-US"/>
              <a:t>dashboards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805" name="Google Shape;805;p32"/>
          <p:cNvSpPr txBox="1">
            <a:spLocks noGrp="1"/>
          </p:cNvSpPr>
          <p:nvPr>
            <p:ph type="ctrTitle" idx="4"/>
          </p:nvPr>
        </p:nvSpPr>
        <p:spPr>
          <a:xfrm>
            <a:off x="4304963" y="457300"/>
            <a:ext cx="4070387"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Store development team</a:t>
            </a:r>
            <a:endParaRPr/>
          </a:p>
        </p:txBody>
      </p:sp>
      <p:sp>
        <p:nvSpPr>
          <p:cNvPr id="12" name="Subtitle 11">
            <a:extLst>
              <a:ext uri="{FF2B5EF4-FFF2-40B4-BE49-F238E27FC236}">
                <a16:creationId xmlns:a16="http://schemas.microsoft.com/office/drawing/2014/main" id="{055DB192-658A-F3FA-5894-5D1381E80325}"/>
              </a:ext>
            </a:extLst>
          </p:cNvPr>
          <p:cNvSpPr>
            <a:spLocks noGrp="1"/>
          </p:cNvSpPr>
          <p:nvPr>
            <p:ph type="subTitle" idx="1"/>
          </p:nvPr>
        </p:nvSpPr>
        <p:spPr>
          <a:xfrm>
            <a:off x="2895726" y="4087492"/>
            <a:ext cx="3722338" cy="568500"/>
          </a:xfrm>
        </p:spPr>
        <p:style>
          <a:lnRef idx="2">
            <a:schemeClr val="dk1">
              <a:shade val="15000"/>
            </a:schemeClr>
          </a:lnRef>
          <a:fillRef idx="1">
            <a:schemeClr val="dk1"/>
          </a:fillRef>
          <a:effectRef idx="0">
            <a:schemeClr val="dk1"/>
          </a:effectRef>
          <a:fontRef idx="minor">
            <a:schemeClr val="lt1"/>
          </a:fontRef>
        </p:style>
        <p:txBody>
          <a:bodyPr/>
          <a:lstStyle/>
          <a:p>
            <a:pPr marL="0" marR="71755" indent="0" algn="ctr"/>
            <a:r>
              <a:rPr lang="en-US" sz="1400" b="1">
                <a:solidFill>
                  <a:srgbClr val="C00000"/>
                </a:solidFill>
              </a:rPr>
              <a:t>46%</a:t>
            </a:r>
            <a:r>
              <a:rPr lang="en-US" sz="1400" b="1"/>
              <a:t> of the customers belong to </a:t>
            </a:r>
            <a:r>
              <a:rPr lang="en-US" sz="1400" b="1">
                <a:solidFill>
                  <a:srgbClr val="C00000"/>
                </a:solidFill>
              </a:rPr>
              <a:t>21-40 years</a:t>
            </a:r>
            <a:r>
              <a:rPr lang="en-US" sz="1400" b="1"/>
              <a:t> followed by </a:t>
            </a:r>
            <a:r>
              <a:rPr lang="en-US" sz="1400" b="1">
                <a:solidFill>
                  <a:schemeClr val="accent2"/>
                </a:solidFill>
              </a:rPr>
              <a:t>41-60 years</a:t>
            </a:r>
            <a:r>
              <a:rPr lang="en-US" sz="1400" b="1"/>
              <a:t> old with</a:t>
            </a:r>
            <a:r>
              <a:rPr lang="en-US" sz="1400" b="1">
                <a:solidFill>
                  <a:schemeClr val="accent2"/>
                </a:solidFill>
              </a:rPr>
              <a:t> 38%</a:t>
            </a:r>
            <a:endParaRPr lang="en-US">
              <a:solidFill>
                <a:schemeClr val="accent2"/>
              </a:solidFill>
            </a:endParaRPr>
          </a:p>
        </p:txBody>
      </p:sp>
      <p:pic>
        <p:nvPicPr>
          <p:cNvPr id="6" name="Picture 6" descr="Table&#10;&#10;Description automatically generated">
            <a:extLst>
              <a:ext uri="{FF2B5EF4-FFF2-40B4-BE49-F238E27FC236}">
                <a16:creationId xmlns:a16="http://schemas.microsoft.com/office/drawing/2014/main" id="{D483DA97-07DF-E3B8-ECCD-F68AE6AA55FE}"/>
              </a:ext>
            </a:extLst>
          </p:cNvPr>
          <p:cNvPicPr>
            <a:picLocks noChangeAspect="1"/>
          </p:cNvPicPr>
          <p:nvPr/>
        </p:nvPicPr>
        <p:blipFill>
          <a:blip r:embed="rId3"/>
          <a:stretch>
            <a:fillRect/>
          </a:stretch>
        </p:blipFill>
        <p:spPr>
          <a:xfrm>
            <a:off x="123009" y="1385783"/>
            <a:ext cx="5608581" cy="2529339"/>
          </a:xfrm>
          <a:prstGeom prst="rect">
            <a:avLst/>
          </a:prstGeom>
        </p:spPr>
      </p:pic>
      <p:pic>
        <p:nvPicPr>
          <p:cNvPr id="1026" name="Picture 2">
            <a:extLst>
              <a:ext uri="{FF2B5EF4-FFF2-40B4-BE49-F238E27FC236}">
                <a16:creationId xmlns:a16="http://schemas.microsoft.com/office/drawing/2014/main" id="{E699E7C7-F314-0BF9-9E45-9E8A9C6A9A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12" y="4199138"/>
            <a:ext cx="1292352" cy="72694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 picture containing text, circle, screenshot, diagram&#10;&#10;Description automatically generated">
            <a:extLst>
              <a:ext uri="{FF2B5EF4-FFF2-40B4-BE49-F238E27FC236}">
                <a16:creationId xmlns:a16="http://schemas.microsoft.com/office/drawing/2014/main" id="{AC25E777-DC7D-5722-BBAD-4DF6BEE5D5B2}"/>
              </a:ext>
            </a:extLst>
          </p:cNvPr>
          <p:cNvPicPr>
            <a:picLocks noChangeAspect="1"/>
          </p:cNvPicPr>
          <p:nvPr/>
        </p:nvPicPr>
        <p:blipFill>
          <a:blip r:embed="rId5"/>
          <a:stretch>
            <a:fillRect/>
          </a:stretch>
        </p:blipFill>
        <p:spPr>
          <a:xfrm>
            <a:off x="5969627" y="1378701"/>
            <a:ext cx="2743200" cy="2537012"/>
          </a:xfrm>
          <a:prstGeom prst="rect">
            <a:avLst/>
          </a:prstGeom>
        </p:spPr>
      </p:pic>
    </p:spTree>
    <p:extLst>
      <p:ext uri="{BB962C8B-B14F-4D97-AF65-F5344CB8AC3E}">
        <p14:creationId xmlns:p14="http://schemas.microsoft.com/office/powerpoint/2010/main" val="2910968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805" name="Google Shape;805;p32"/>
          <p:cNvSpPr txBox="1">
            <a:spLocks noGrp="1"/>
          </p:cNvSpPr>
          <p:nvPr>
            <p:ph type="ctrTitle" idx="4"/>
          </p:nvPr>
        </p:nvSpPr>
        <p:spPr>
          <a:xfrm>
            <a:off x="4304963" y="457300"/>
            <a:ext cx="4070387"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Store development team</a:t>
            </a:r>
            <a:endParaRPr/>
          </a:p>
        </p:txBody>
      </p:sp>
      <p:pic>
        <p:nvPicPr>
          <p:cNvPr id="1026" name="Picture 2">
            <a:extLst>
              <a:ext uri="{FF2B5EF4-FFF2-40B4-BE49-F238E27FC236}">
                <a16:creationId xmlns:a16="http://schemas.microsoft.com/office/drawing/2014/main" id="{E699E7C7-F314-0BF9-9E45-9E8A9C6A9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796" y="1094481"/>
            <a:ext cx="6796407" cy="3822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20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pic>
        <p:nvPicPr>
          <p:cNvPr id="6" name="slide2">
            <a:extLst>
              <a:ext uri="{FF2B5EF4-FFF2-40B4-BE49-F238E27FC236}">
                <a16:creationId xmlns:a16="http://schemas.microsoft.com/office/drawing/2014/main" id="{C3C0BD78-E63A-2BB6-786E-AE84810D2F1C}"/>
              </a:ext>
            </a:extLst>
          </p:cNvPr>
          <p:cNvPicPr>
            <a:picLocks noChangeAspect="1"/>
          </p:cNvPicPr>
          <p:nvPr/>
        </p:nvPicPr>
        <p:blipFill rotWithShape="1">
          <a:blip r:embed="rId3"/>
          <a:srcRect l="28510" t="46280" r="33708" b="209"/>
          <a:stretch/>
        </p:blipFill>
        <p:spPr>
          <a:xfrm>
            <a:off x="5516504" y="2496312"/>
            <a:ext cx="2737465" cy="2632604"/>
          </a:xfrm>
          <a:prstGeom prst="rect">
            <a:avLst/>
          </a:prstGeom>
        </p:spPr>
      </p:pic>
      <p:pic>
        <p:nvPicPr>
          <p:cNvPr id="7" name="slide2">
            <a:extLst>
              <a:ext uri="{FF2B5EF4-FFF2-40B4-BE49-F238E27FC236}">
                <a16:creationId xmlns:a16="http://schemas.microsoft.com/office/drawing/2014/main" id="{1D65B509-4EDE-98A5-E9D7-199B22000F44}"/>
              </a:ext>
            </a:extLst>
          </p:cNvPr>
          <p:cNvPicPr>
            <a:picLocks noChangeAspect="1"/>
          </p:cNvPicPr>
          <p:nvPr/>
        </p:nvPicPr>
        <p:blipFill>
          <a:blip r:embed="rId4"/>
          <a:srcRect/>
          <a:stretch/>
        </p:blipFill>
        <p:spPr>
          <a:xfrm>
            <a:off x="668783" y="1014995"/>
            <a:ext cx="1472779" cy="1097026"/>
          </a:xfrm>
          <a:prstGeom prst="rect">
            <a:avLst/>
          </a:prstGeom>
        </p:spPr>
      </p:pic>
      <p:sp>
        <p:nvSpPr>
          <p:cNvPr id="805" name="Google Shape;805;p32"/>
          <p:cNvSpPr txBox="1">
            <a:spLocks noGrp="1"/>
          </p:cNvSpPr>
          <p:nvPr>
            <p:ph type="ctrTitle" idx="4"/>
          </p:nvPr>
        </p:nvSpPr>
        <p:spPr>
          <a:xfrm>
            <a:off x="4304963" y="457300"/>
            <a:ext cx="4070387"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Membership team</a:t>
            </a:r>
            <a:endParaRPr/>
          </a:p>
        </p:txBody>
      </p:sp>
      <p:pic>
        <p:nvPicPr>
          <p:cNvPr id="5" name="slide2" descr="Dashboard 1">
            <a:extLst>
              <a:ext uri="{FF2B5EF4-FFF2-40B4-BE49-F238E27FC236}">
                <a16:creationId xmlns:a16="http://schemas.microsoft.com/office/drawing/2014/main" id="{B05E3056-049D-448B-D7D1-805E9C64909D}"/>
              </a:ext>
            </a:extLst>
          </p:cNvPr>
          <p:cNvPicPr>
            <a:picLocks noChangeAspect="1"/>
          </p:cNvPicPr>
          <p:nvPr/>
        </p:nvPicPr>
        <p:blipFill rotWithShape="1">
          <a:blip r:embed="rId5">
            <a:extLst>
              <a:ext uri="{28A0092B-C50C-407E-A947-70E740481C1C}">
                <a14:useLocalDpi xmlns:a14="http://schemas.microsoft.com/office/drawing/2010/main" val="0"/>
              </a:ext>
            </a:extLst>
          </a:blip>
          <a:srcRect l="35891" r="15237" b="57601"/>
          <a:stretch/>
        </p:blipFill>
        <p:spPr>
          <a:xfrm>
            <a:off x="5516504" y="1014995"/>
            <a:ext cx="2628291" cy="1710156"/>
          </a:xfrm>
          <a:prstGeom prst="rect">
            <a:avLst/>
          </a:prstGeom>
        </p:spPr>
      </p:pic>
      <p:pic>
        <p:nvPicPr>
          <p:cNvPr id="2" name="slide2">
            <a:extLst>
              <a:ext uri="{FF2B5EF4-FFF2-40B4-BE49-F238E27FC236}">
                <a16:creationId xmlns:a16="http://schemas.microsoft.com/office/drawing/2014/main" id="{EBFBA9B1-AB99-8130-02E5-53E31AC4BDAE}"/>
              </a:ext>
            </a:extLst>
          </p:cNvPr>
          <p:cNvPicPr>
            <a:picLocks noChangeAspect="1"/>
          </p:cNvPicPr>
          <p:nvPr/>
        </p:nvPicPr>
        <p:blipFill rotWithShape="1">
          <a:blip r:embed="rId4"/>
          <a:srcRect l="-411" t="5316" r="71202"/>
          <a:stretch/>
        </p:blipFill>
        <p:spPr>
          <a:xfrm>
            <a:off x="2999553" y="1014995"/>
            <a:ext cx="1658960" cy="4005653"/>
          </a:xfrm>
          <a:prstGeom prst="rect">
            <a:avLst/>
          </a:prstGeom>
        </p:spPr>
      </p:pic>
    </p:spTree>
    <p:extLst>
      <p:ext uri="{BB962C8B-B14F-4D97-AF65-F5344CB8AC3E}">
        <p14:creationId xmlns:p14="http://schemas.microsoft.com/office/powerpoint/2010/main" val="4005569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2"/>
                                        </p:tgtEl>
                                        <p:attrNameLst>
                                          <p:attrName>ppt_x</p:attrName>
                                        </p:attrNameLst>
                                      </p:cBhvr>
                                      <p:tavLst>
                                        <p:tav tm="0">
                                          <p:val>
                                            <p:strVal val="ppt_x"/>
                                          </p:val>
                                        </p:tav>
                                        <p:tav tm="100000">
                                          <p:val>
                                            <p:strVal val="ppt_x"/>
                                          </p:val>
                                        </p:tav>
                                      </p:tavLst>
                                    </p:anim>
                                    <p:anim calcmode="lin" valueType="num">
                                      <p:cBhvr additive="base">
                                        <p:cTn id="13" dur="500"/>
                                        <p:tgtEl>
                                          <p:spTgt spid="2"/>
                                        </p:tgtEl>
                                        <p:attrNameLst>
                                          <p:attrName>ppt_y</p:attrName>
                                        </p:attrNameLst>
                                      </p:cBhvr>
                                      <p:tavLst>
                                        <p:tav tm="0">
                                          <p:val>
                                            <p:strVal val="ppt_y"/>
                                          </p:val>
                                        </p:tav>
                                        <p:tav tm="100000">
                                          <p:val>
                                            <p:strVal val="1+ppt_h/2"/>
                                          </p:val>
                                        </p:tav>
                                      </p:tavLst>
                                    </p:anim>
                                    <p:set>
                                      <p:cBhvr>
                                        <p:cTn id="14" dur="1" fill="hold">
                                          <p:stCondLst>
                                            <p:cond delay="499"/>
                                          </p:stCondLst>
                                        </p:cTn>
                                        <p:tgtEl>
                                          <p:spTgt spid="2"/>
                                        </p:tgtEl>
                                        <p:attrNameLst>
                                          <p:attrName>style.visibility</p:attrName>
                                        </p:attrNameLst>
                                      </p:cBhvr>
                                      <p:to>
                                        <p:strVal val="hidden"/>
                                      </p:to>
                                    </p:set>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805" name="Google Shape;805;p32"/>
          <p:cNvSpPr txBox="1">
            <a:spLocks noGrp="1"/>
          </p:cNvSpPr>
          <p:nvPr>
            <p:ph type="ctrTitle" idx="4"/>
          </p:nvPr>
        </p:nvSpPr>
        <p:spPr>
          <a:xfrm>
            <a:off x="4304963" y="457300"/>
            <a:ext cx="4070387"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Membership team</a:t>
            </a:r>
            <a:endParaRPr/>
          </a:p>
        </p:txBody>
      </p:sp>
      <p:pic>
        <p:nvPicPr>
          <p:cNvPr id="7" name="slide2">
            <a:extLst>
              <a:ext uri="{FF2B5EF4-FFF2-40B4-BE49-F238E27FC236}">
                <a16:creationId xmlns:a16="http://schemas.microsoft.com/office/drawing/2014/main" id="{1D65B509-4EDE-98A5-E9D7-199B22000F44}"/>
              </a:ext>
            </a:extLst>
          </p:cNvPr>
          <p:cNvPicPr>
            <a:picLocks noChangeAspect="1"/>
          </p:cNvPicPr>
          <p:nvPr/>
        </p:nvPicPr>
        <p:blipFill>
          <a:blip r:embed="rId3"/>
          <a:srcRect/>
          <a:stretch/>
        </p:blipFill>
        <p:spPr>
          <a:xfrm>
            <a:off x="1937275" y="1023595"/>
            <a:ext cx="5272239" cy="3927122"/>
          </a:xfrm>
          <a:prstGeom prst="rect">
            <a:avLst/>
          </a:prstGeom>
        </p:spPr>
      </p:pic>
    </p:spTree>
    <p:extLst>
      <p:ext uri="{BB962C8B-B14F-4D97-AF65-F5344CB8AC3E}">
        <p14:creationId xmlns:p14="http://schemas.microsoft.com/office/powerpoint/2010/main" val="912319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805" name="Google Shape;805;p32"/>
          <p:cNvSpPr txBox="1">
            <a:spLocks noGrp="1"/>
          </p:cNvSpPr>
          <p:nvPr>
            <p:ph type="ctrTitle" idx="4"/>
          </p:nvPr>
        </p:nvSpPr>
        <p:spPr>
          <a:xfrm>
            <a:off x="4304963" y="457300"/>
            <a:ext cx="4070387"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Marketing team</a:t>
            </a:r>
            <a:endParaRPr/>
          </a:p>
        </p:txBody>
      </p:sp>
      <p:pic>
        <p:nvPicPr>
          <p:cNvPr id="4" name="Picture 4" descr="A picture containing text, screenshot, diagram, font&#10;&#10;Description automatically generated">
            <a:extLst>
              <a:ext uri="{FF2B5EF4-FFF2-40B4-BE49-F238E27FC236}">
                <a16:creationId xmlns:a16="http://schemas.microsoft.com/office/drawing/2014/main" id="{C4303316-5693-C548-541F-F89B1E8A6221}"/>
              </a:ext>
            </a:extLst>
          </p:cNvPr>
          <p:cNvPicPr>
            <a:picLocks noChangeAspect="1"/>
          </p:cNvPicPr>
          <p:nvPr/>
        </p:nvPicPr>
        <p:blipFill rotWithShape="1">
          <a:blip r:embed="rId3"/>
          <a:srcRect r="62580" b="59925"/>
          <a:stretch/>
        </p:blipFill>
        <p:spPr>
          <a:xfrm>
            <a:off x="475570" y="1377816"/>
            <a:ext cx="3666363" cy="2988059"/>
          </a:xfrm>
          <a:prstGeom prst="rect">
            <a:avLst/>
          </a:prstGeom>
        </p:spPr>
      </p:pic>
      <p:pic>
        <p:nvPicPr>
          <p:cNvPr id="6" name="Picture 3" descr="A picture containing text, screenshot, diagram, font&#10;&#10;Description automatically generated">
            <a:extLst>
              <a:ext uri="{FF2B5EF4-FFF2-40B4-BE49-F238E27FC236}">
                <a16:creationId xmlns:a16="http://schemas.microsoft.com/office/drawing/2014/main" id="{28D8B543-BD6F-6A70-B409-AAAC694634EB}"/>
              </a:ext>
            </a:extLst>
          </p:cNvPr>
          <p:cNvPicPr>
            <a:picLocks noChangeAspect="1"/>
          </p:cNvPicPr>
          <p:nvPr/>
        </p:nvPicPr>
        <p:blipFill rotWithShape="1">
          <a:blip r:embed="rId3"/>
          <a:srcRect l="55478" t="62397" r="47" b="-91"/>
          <a:stretch/>
        </p:blipFill>
        <p:spPr>
          <a:xfrm>
            <a:off x="4533900" y="1377816"/>
            <a:ext cx="3911152" cy="2933553"/>
          </a:xfrm>
          <a:prstGeom prst="rect">
            <a:avLst/>
          </a:prstGeom>
        </p:spPr>
      </p:pic>
    </p:spTree>
    <p:extLst>
      <p:ext uri="{BB962C8B-B14F-4D97-AF65-F5344CB8AC3E}">
        <p14:creationId xmlns:p14="http://schemas.microsoft.com/office/powerpoint/2010/main" val="2629449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90" name="Google Shape;790;p32"/>
          <p:cNvSpPr txBox="1">
            <a:spLocks noGrp="1"/>
          </p:cNvSpPr>
          <p:nvPr>
            <p:ph type="subTitle" idx="3"/>
          </p:nvPr>
        </p:nvSpPr>
        <p:spPr>
          <a:xfrm>
            <a:off x="4938425" y="3270450"/>
            <a:ext cx="2948400" cy="83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Recognized for …</a:t>
            </a:r>
            <a:endParaRPr/>
          </a:p>
        </p:txBody>
      </p:sp>
      <p:sp>
        <p:nvSpPr>
          <p:cNvPr id="805" name="Google Shape;805;p32"/>
          <p:cNvSpPr txBox="1">
            <a:spLocks noGrp="1"/>
          </p:cNvSpPr>
          <p:nvPr>
            <p:ph type="ctrTitle" idx="4"/>
          </p:nvPr>
        </p:nvSpPr>
        <p:spPr>
          <a:xfrm>
            <a:off x="4304963" y="457300"/>
            <a:ext cx="4070387"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Marketing team</a:t>
            </a:r>
            <a:endParaRPr/>
          </a:p>
        </p:txBody>
      </p:sp>
      <p:sp>
        <p:nvSpPr>
          <p:cNvPr id="8" name="Title 7">
            <a:extLst>
              <a:ext uri="{FF2B5EF4-FFF2-40B4-BE49-F238E27FC236}">
                <a16:creationId xmlns:a16="http://schemas.microsoft.com/office/drawing/2014/main" id="{2A8F9D5A-E2DE-E146-4478-EE0A5474FACE}"/>
              </a:ext>
            </a:extLst>
          </p:cNvPr>
          <p:cNvSpPr>
            <a:spLocks noGrp="1"/>
          </p:cNvSpPr>
          <p:nvPr>
            <p:ph type="ctrTitle"/>
          </p:nvPr>
        </p:nvSpPr>
        <p:spPr/>
        <p:txBody>
          <a:bodyPr/>
          <a:lstStyle/>
          <a:p>
            <a:endParaRPr lang="en-US"/>
          </a:p>
        </p:txBody>
      </p:sp>
      <p:sp>
        <p:nvSpPr>
          <p:cNvPr id="10" name="Title 9">
            <a:extLst>
              <a:ext uri="{FF2B5EF4-FFF2-40B4-BE49-F238E27FC236}">
                <a16:creationId xmlns:a16="http://schemas.microsoft.com/office/drawing/2014/main" id="{17F04A18-E525-7E75-F76C-6A320464DE42}"/>
              </a:ext>
            </a:extLst>
          </p:cNvPr>
          <p:cNvSpPr>
            <a:spLocks noGrp="1"/>
          </p:cNvSpPr>
          <p:nvPr>
            <p:ph type="ctrTitle" idx="2"/>
          </p:nvPr>
        </p:nvSpPr>
        <p:spPr/>
        <p:txBody>
          <a:bodyPr/>
          <a:lstStyle/>
          <a:p>
            <a:endParaRPr lang="en-US"/>
          </a:p>
        </p:txBody>
      </p:sp>
      <p:sp>
        <p:nvSpPr>
          <p:cNvPr id="12" name="Subtitle 11">
            <a:extLst>
              <a:ext uri="{FF2B5EF4-FFF2-40B4-BE49-F238E27FC236}">
                <a16:creationId xmlns:a16="http://schemas.microsoft.com/office/drawing/2014/main" id="{055DB192-658A-F3FA-5894-5D1381E80325}"/>
              </a:ext>
            </a:extLst>
          </p:cNvPr>
          <p:cNvSpPr>
            <a:spLocks noGrp="1"/>
          </p:cNvSpPr>
          <p:nvPr>
            <p:ph type="subTitle" idx="1"/>
          </p:nvPr>
        </p:nvSpPr>
        <p:spPr/>
        <p:txBody>
          <a:bodyPr/>
          <a:lstStyle/>
          <a:p>
            <a:endParaRPr lang="en-US"/>
          </a:p>
        </p:txBody>
      </p:sp>
      <p:pic>
        <p:nvPicPr>
          <p:cNvPr id="3" name="Picture 3" descr="A picture containing text, screenshot, diagram, font&#10;&#10;Description automatically generated">
            <a:extLst>
              <a:ext uri="{FF2B5EF4-FFF2-40B4-BE49-F238E27FC236}">
                <a16:creationId xmlns:a16="http://schemas.microsoft.com/office/drawing/2014/main" id="{44D5AC76-181E-5319-7200-927C4D9BFA74}"/>
              </a:ext>
            </a:extLst>
          </p:cNvPr>
          <p:cNvPicPr>
            <a:picLocks noChangeAspect="1"/>
          </p:cNvPicPr>
          <p:nvPr/>
        </p:nvPicPr>
        <p:blipFill>
          <a:blip r:embed="rId3"/>
          <a:stretch>
            <a:fillRect/>
          </a:stretch>
        </p:blipFill>
        <p:spPr>
          <a:xfrm>
            <a:off x="984123" y="1039350"/>
            <a:ext cx="7175754" cy="3993558"/>
          </a:xfrm>
          <a:prstGeom prst="rect">
            <a:avLst/>
          </a:prstGeom>
        </p:spPr>
      </p:pic>
    </p:spTree>
    <p:extLst>
      <p:ext uri="{BB962C8B-B14F-4D97-AF65-F5344CB8AC3E}">
        <p14:creationId xmlns:p14="http://schemas.microsoft.com/office/powerpoint/2010/main" val="3288860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8"/>
        <p:cNvGrpSpPr/>
        <p:nvPr/>
      </p:nvGrpSpPr>
      <p:grpSpPr>
        <a:xfrm>
          <a:off x="0" y="0"/>
          <a:ext cx="0" cy="0"/>
          <a:chOff x="0" y="0"/>
          <a:chExt cx="0" cy="0"/>
        </a:xfrm>
      </p:grpSpPr>
      <p:sp>
        <p:nvSpPr>
          <p:cNvPr id="2439" name="Google Shape;2439;p41"/>
          <p:cNvSpPr/>
          <p:nvPr/>
        </p:nvSpPr>
        <p:spPr>
          <a:xfrm>
            <a:off x="638867" y="2222844"/>
            <a:ext cx="2260888" cy="2623329"/>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1"/>
          <p:cNvSpPr/>
          <p:nvPr/>
        </p:nvSpPr>
        <p:spPr>
          <a:xfrm>
            <a:off x="721992" y="2120371"/>
            <a:ext cx="2260888" cy="2623329"/>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1"/>
          <p:cNvSpPr txBox="1">
            <a:spLocks noGrp="1"/>
          </p:cNvSpPr>
          <p:nvPr>
            <p:ph type="subTitle" idx="1"/>
          </p:nvPr>
        </p:nvSpPr>
        <p:spPr>
          <a:xfrm>
            <a:off x="816537" y="2154472"/>
            <a:ext cx="2075898" cy="2529729"/>
          </a:xfrm>
          <a:prstGeom prst="rect">
            <a:avLst/>
          </a:prstGeom>
        </p:spPr>
        <p:txBody>
          <a:bodyPr spcFirstLastPara="1" wrap="square" lIns="91425" tIns="91425" rIns="91425" bIns="91425" anchor="t" anchorCtr="0">
            <a:noAutofit/>
          </a:bodyPr>
          <a:lstStyle/>
          <a:p>
            <a:pPr marL="0" marR="71755" indent="0"/>
            <a:r>
              <a:rPr lang="en"/>
              <a:t>Customers have </a:t>
            </a:r>
            <a:r>
              <a:rPr lang="en" b="1">
                <a:solidFill>
                  <a:schemeClr val="accent2"/>
                </a:solidFill>
              </a:rPr>
              <a:t>higher shopping expenditure</a:t>
            </a:r>
            <a:r>
              <a:rPr lang="en"/>
              <a:t> compared to Business Executives. </a:t>
            </a:r>
          </a:p>
          <a:p>
            <a:pPr marL="0" marR="71755" indent="0"/>
            <a:r>
              <a:rPr lang="en"/>
              <a:t>Maximum customer base ranges from</a:t>
            </a:r>
            <a:r>
              <a:rPr lang="en" b="1">
                <a:solidFill>
                  <a:schemeClr val="accent2"/>
                </a:solidFill>
              </a:rPr>
              <a:t> 21-40 years.</a:t>
            </a:r>
          </a:p>
          <a:p>
            <a:pPr marL="0" marR="71755" indent="0"/>
            <a:endParaRPr lang="en" b="1">
              <a:solidFill>
                <a:schemeClr val="accent2"/>
              </a:solidFill>
            </a:endParaRPr>
          </a:p>
          <a:p>
            <a:pPr marL="0" marR="71755" indent="0" algn="l"/>
            <a:r>
              <a:rPr lang="en" b="1">
                <a:solidFill>
                  <a:srgbClr val="002060"/>
                </a:solidFill>
              </a:rPr>
              <a:t>Recommend: </a:t>
            </a:r>
          </a:p>
          <a:p>
            <a:pPr marL="171450" marR="71755" indent="-171450" algn="l">
              <a:buFont typeface="Calibri"/>
              <a:buChar char="-"/>
            </a:pPr>
            <a:r>
              <a:rPr lang="en">
                <a:solidFill>
                  <a:srgbClr val="374151"/>
                </a:solidFill>
              </a:rPr>
              <a:t>Leverage </a:t>
            </a:r>
            <a:r>
              <a:rPr lang="en">
                <a:solidFill>
                  <a:srgbClr val="0070C0"/>
                </a:solidFill>
              </a:rPr>
              <a:t>regional variations </a:t>
            </a:r>
            <a:r>
              <a:rPr lang="en">
                <a:solidFill>
                  <a:srgbClr val="374151"/>
                </a:solidFill>
              </a:rPr>
              <a:t>in shopping habits</a:t>
            </a:r>
          </a:p>
          <a:p>
            <a:pPr marL="171450" marR="71755" indent="-171450" algn="l">
              <a:buFont typeface="Calibri"/>
              <a:buChar char="-"/>
            </a:pPr>
            <a:r>
              <a:rPr lang="en">
                <a:solidFill>
                  <a:srgbClr val="374151"/>
                </a:solidFill>
              </a:rPr>
              <a:t>Segment </a:t>
            </a:r>
            <a:r>
              <a:rPr lang="en">
                <a:solidFill>
                  <a:srgbClr val="0070C0"/>
                </a:solidFill>
              </a:rPr>
              <a:t>marketing</a:t>
            </a:r>
            <a:r>
              <a:rPr lang="en">
                <a:solidFill>
                  <a:srgbClr val="374151"/>
                </a:solidFill>
              </a:rPr>
              <a:t> campaigns </a:t>
            </a:r>
            <a:r>
              <a:rPr lang="en">
                <a:solidFill>
                  <a:srgbClr val="0070C0"/>
                </a:solidFill>
              </a:rPr>
              <a:t>based on age groups</a:t>
            </a:r>
          </a:p>
          <a:p>
            <a:pPr marL="171450" marR="71755" indent="-171450" algn="l">
              <a:buFont typeface="Calibri"/>
              <a:buChar char="-"/>
            </a:pPr>
            <a:r>
              <a:rPr lang="en">
                <a:solidFill>
                  <a:srgbClr val="374151"/>
                </a:solidFill>
              </a:rPr>
              <a:t>Customize strategies for different </a:t>
            </a:r>
            <a:r>
              <a:rPr lang="en">
                <a:solidFill>
                  <a:srgbClr val="0070C0"/>
                </a:solidFill>
              </a:rPr>
              <a:t>customer tenure </a:t>
            </a:r>
            <a:r>
              <a:rPr lang="en">
                <a:solidFill>
                  <a:srgbClr val="374151"/>
                </a:solidFill>
              </a:rPr>
              <a:t>stages</a:t>
            </a:r>
          </a:p>
        </p:txBody>
      </p:sp>
      <p:sp>
        <p:nvSpPr>
          <p:cNvPr id="2442" name="Google Shape;2442;p41"/>
          <p:cNvSpPr/>
          <p:nvPr/>
        </p:nvSpPr>
        <p:spPr>
          <a:xfrm>
            <a:off x="0" y="3567597"/>
            <a:ext cx="28596" cy="45719"/>
          </a:xfrm>
          <a:custGeom>
            <a:avLst/>
            <a:gdLst/>
            <a:ahLst/>
            <a:cxnLst/>
            <a:rect l="l" t="t" r="r" b="b"/>
            <a:pathLst>
              <a:path w="893" h="1" fill="none" extrusionOk="0">
                <a:moveTo>
                  <a:pt x="0" y="1"/>
                </a:moveTo>
                <a:lnTo>
                  <a:pt x="892" y="1"/>
                </a:lnTo>
              </a:path>
            </a:pathLst>
          </a:custGeom>
          <a:noFill/>
          <a:ln w="3800" cap="flat" cmpd="sng">
            <a:solidFill>
              <a:srgbClr val="1F1F1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cxnSp>
        <p:nvCxnSpPr>
          <p:cNvPr id="2444" name="Google Shape;2444;p41"/>
          <p:cNvCxnSpPr>
            <a:cxnSpLocks/>
          </p:cNvCxnSpPr>
          <p:nvPr/>
        </p:nvCxnSpPr>
        <p:spPr>
          <a:xfrm flipH="1">
            <a:off x="1769197" y="1873994"/>
            <a:ext cx="114" cy="239863"/>
          </a:xfrm>
          <a:prstGeom prst="straightConnector1">
            <a:avLst/>
          </a:prstGeom>
          <a:noFill/>
          <a:ln w="9525" cap="flat" cmpd="sng">
            <a:solidFill>
              <a:schemeClr val="accent3"/>
            </a:solidFill>
            <a:prstDash val="solid"/>
            <a:round/>
            <a:headEnd type="none" w="med" len="med"/>
            <a:tailEnd type="none" w="med" len="med"/>
          </a:ln>
        </p:spPr>
      </p:cxnSp>
      <p:sp>
        <p:nvSpPr>
          <p:cNvPr id="2445" name="Google Shape;2445;p41"/>
          <p:cNvSpPr/>
          <p:nvPr/>
        </p:nvSpPr>
        <p:spPr>
          <a:xfrm>
            <a:off x="3324880" y="2256945"/>
            <a:ext cx="2260887" cy="262741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1"/>
          <p:cNvSpPr/>
          <p:nvPr/>
        </p:nvSpPr>
        <p:spPr>
          <a:xfrm>
            <a:off x="3408005" y="2154472"/>
            <a:ext cx="2260887" cy="262741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47" name="Google Shape;2447;p41"/>
          <p:cNvCxnSpPr>
            <a:cxnSpLocks/>
            <a:endCxn id="2446" idx="0"/>
          </p:cNvCxnSpPr>
          <p:nvPr/>
        </p:nvCxnSpPr>
        <p:spPr>
          <a:xfrm>
            <a:off x="4538335" y="1914609"/>
            <a:ext cx="114" cy="239863"/>
          </a:xfrm>
          <a:prstGeom prst="straightConnector1">
            <a:avLst/>
          </a:prstGeom>
          <a:noFill/>
          <a:ln w="9525" cap="flat" cmpd="sng">
            <a:solidFill>
              <a:schemeClr val="accent3"/>
            </a:solidFill>
            <a:prstDash val="solid"/>
            <a:round/>
            <a:headEnd type="none" w="med" len="med"/>
            <a:tailEnd type="none" w="med" len="med"/>
          </a:ln>
        </p:spPr>
      </p:cxnSp>
      <p:sp>
        <p:nvSpPr>
          <p:cNvPr id="2449" name="Google Shape;2449;p41"/>
          <p:cNvSpPr/>
          <p:nvPr/>
        </p:nvSpPr>
        <p:spPr>
          <a:xfrm>
            <a:off x="6013295" y="2253892"/>
            <a:ext cx="2614682" cy="2627409"/>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1"/>
          <p:cNvSpPr/>
          <p:nvPr/>
        </p:nvSpPr>
        <p:spPr>
          <a:xfrm>
            <a:off x="6073117" y="2154472"/>
            <a:ext cx="2614682" cy="2627409"/>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1" name="Google Shape;2451;p41"/>
          <p:cNvCxnSpPr>
            <a:cxnSpLocks/>
          </p:cNvCxnSpPr>
          <p:nvPr/>
        </p:nvCxnSpPr>
        <p:spPr>
          <a:xfrm>
            <a:off x="7263423" y="1856501"/>
            <a:ext cx="0" cy="298999"/>
          </a:xfrm>
          <a:prstGeom prst="straightConnector1">
            <a:avLst/>
          </a:prstGeom>
          <a:noFill/>
          <a:ln w="9525" cap="flat" cmpd="sng">
            <a:solidFill>
              <a:schemeClr val="accent3"/>
            </a:solidFill>
            <a:prstDash val="solid"/>
            <a:round/>
            <a:headEnd type="none" w="med" len="med"/>
            <a:tailEnd type="none" w="med" len="med"/>
          </a:ln>
        </p:spPr>
      </p:cxnSp>
      <p:sp>
        <p:nvSpPr>
          <p:cNvPr id="2453" name="Google Shape;2453;p41"/>
          <p:cNvSpPr txBox="1">
            <a:spLocks noGrp="1"/>
          </p:cNvSpPr>
          <p:nvPr>
            <p:ph type="ctrTitle" idx="2"/>
          </p:nvPr>
        </p:nvSpPr>
        <p:spPr>
          <a:xfrm>
            <a:off x="3740573" y="1131501"/>
            <a:ext cx="1429500"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a:t>E</a:t>
            </a:r>
            <a:r>
              <a:rPr lang="en" sz="2000" err="1"/>
              <a:t>xecutive</a:t>
            </a:r>
            <a:r>
              <a:rPr lang="en" sz="2000"/>
              <a:t> members</a:t>
            </a:r>
            <a:endParaRPr sz="2000"/>
          </a:p>
        </p:txBody>
      </p:sp>
      <p:sp>
        <p:nvSpPr>
          <p:cNvPr id="2454" name="Google Shape;2454;p41"/>
          <p:cNvSpPr txBox="1">
            <a:spLocks noGrp="1"/>
          </p:cNvSpPr>
          <p:nvPr>
            <p:ph type="subTitle" idx="3"/>
          </p:nvPr>
        </p:nvSpPr>
        <p:spPr>
          <a:xfrm>
            <a:off x="3459617" y="2256946"/>
            <a:ext cx="2069960" cy="22222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Executive members take up </a:t>
            </a:r>
            <a:r>
              <a:rPr lang="en" b="1">
                <a:solidFill>
                  <a:srgbClr val="0070C0"/>
                </a:solidFill>
              </a:rPr>
              <a:t>52% of total </a:t>
            </a:r>
            <a:r>
              <a:rPr lang="en"/>
              <a:t>customers but accounts for </a:t>
            </a:r>
            <a:r>
              <a:rPr lang="en" b="1">
                <a:solidFill>
                  <a:srgbClr val="0070C0"/>
                </a:solidFill>
              </a:rPr>
              <a:t>70%+ of sales </a:t>
            </a:r>
            <a:r>
              <a:rPr lang="en"/>
              <a:t>revenue</a:t>
            </a:r>
          </a:p>
          <a:p>
            <a:pPr marL="0" lvl="0" indent="0" algn="ctr" rtl="0">
              <a:spcBef>
                <a:spcPts val="0"/>
              </a:spcBef>
              <a:spcAft>
                <a:spcPts val="0"/>
              </a:spcAft>
              <a:buNone/>
            </a:pPr>
            <a:r>
              <a:rPr lang="en">
                <a:solidFill>
                  <a:srgbClr val="0070C0"/>
                </a:solidFill>
              </a:rPr>
              <a:t>20%</a:t>
            </a:r>
            <a:r>
              <a:rPr lang="en"/>
              <a:t> Executive customers had </a:t>
            </a:r>
            <a:r>
              <a:rPr lang="en">
                <a:solidFill>
                  <a:srgbClr val="0070C0"/>
                </a:solidFill>
              </a:rPr>
              <a:t>not purchased </a:t>
            </a:r>
            <a:r>
              <a:rPr lang="en"/>
              <a:t>for 6 months or more</a:t>
            </a:r>
          </a:p>
          <a:p>
            <a:pPr marL="0" lvl="0" indent="0" algn="ctr" rtl="0">
              <a:spcBef>
                <a:spcPts val="0"/>
              </a:spcBef>
              <a:spcAft>
                <a:spcPts val="0"/>
              </a:spcAft>
              <a:buNone/>
            </a:pPr>
            <a:endParaRPr lang="en"/>
          </a:p>
          <a:p>
            <a:pPr marL="0" lvl="0" indent="0" algn="l" rtl="0">
              <a:spcBef>
                <a:spcPts val="0"/>
              </a:spcBef>
              <a:spcAft>
                <a:spcPts val="0"/>
              </a:spcAft>
              <a:buNone/>
            </a:pPr>
            <a:r>
              <a:rPr lang="en" b="1">
                <a:solidFill>
                  <a:srgbClr val="002060"/>
                </a:solidFill>
              </a:rPr>
              <a:t>Recommend</a:t>
            </a:r>
            <a:r>
              <a:rPr lang="en" b="1"/>
              <a:t>:</a:t>
            </a:r>
          </a:p>
          <a:p>
            <a:pPr marL="171450" lvl="0" indent="-171450" algn="l" rtl="0">
              <a:spcBef>
                <a:spcPts val="0"/>
              </a:spcBef>
              <a:spcAft>
                <a:spcPts val="0"/>
              </a:spcAft>
              <a:buFontTx/>
              <a:buChar char="-"/>
            </a:pPr>
            <a:r>
              <a:rPr lang="en"/>
              <a:t>Create initiates to </a:t>
            </a:r>
            <a:r>
              <a:rPr lang="en" b="1">
                <a:solidFill>
                  <a:srgbClr val="0070C0"/>
                </a:solidFill>
              </a:rPr>
              <a:t>increase Executive members</a:t>
            </a:r>
          </a:p>
          <a:p>
            <a:pPr marL="171450" lvl="0" indent="-171450" algn="l" rtl="0">
              <a:spcBef>
                <a:spcPts val="0"/>
              </a:spcBef>
              <a:spcAft>
                <a:spcPts val="0"/>
              </a:spcAft>
              <a:buFontTx/>
              <a:buChar char="-"/>
            </a:pPr>
            <a:r>
              <a:rPr lang="en"/>
              <a:t>Create initiates to pursue Executive. customers for </a:t>
            </a:r>
            <a:r>
              <a:rPr lang="en" b="1">
                <a:solidFill>
                  <a:srgbClr val="0070C0"/>
                </a:solidFill>
              </a:rPr>
              <a:t>re-purchase</a:t>
            </a:r>
          </a:p>
          <a:p>
            <a:pPr marL="0" lvl="0" indent="0" algn="ctr" rtl="0">
              <a:spcBef>
                <a:spcPts val="0"/>
              </a:spcBef>
              <a:spcAft>
                <a:spcPts val="0"/>
              </a:spcAft>
              <a:buNone/>
            </a:pPr>
            <a:r>
              <a:rPr lang="en"/>
              <a:t>  </a:t>
            </a:r>
            <a:endParaRPr/>
          </a:p>
        </p:txBody>
      </p:sp>
      <p:sp>
        <p:nvSpPr>
          <p:cNvPr id="2455" name="Google Shape;2455;p41"/>
          <p:cNvSpPr txBox="1">
            <a:spLocks noGrp="1"/>
          </p:cNvSpPr>
          <p:nvPr>
            <p:ph type="ctrTitle" idx="4"/>
          </p:nvPr>
        </p:nvSpPr>
        <p:spPr>
          <a:xfrm>
            <a:off x="6605886" y="1100825"/>
            <a:ext cx="1429500" cy="792900"/>
          </a:xfrm>
          <a:prstGeom prst="rect">
            <a:avLst/>
          </a:prstGeom>
        </p:spPr>
        <p:txBody>
          <a:bodyPr spcFirstLastPara="1" wrap="square" lIns="91425" tIns="91425" rIns="91425" bIns="91425" anchor="b" anchorCtr="0">
            <a:noAutofit/>
          </a:bodyPr>
          <a:lstStyle/>
          <a:p>
            <a:r>
              <a:rPr lang="en" sz="2000"/>
              <a:t>Store development</a:t>
            </a:r>
            <a:endParaRPr lang="en-US" sz="2000"/>
          </a:p>
        </p:txBody>
      </p:sp>
      <p:sp>
        <p:nvSpPr>
          <p:cNvPr id="2456" name="Google Shape;2456;p41"/>
          <p:cNvSpPr txBox="1">
            <a:spLocks noGrp="1"/>
          </p:cNvSpPr>
          <p:nvPr>
            <p:ph type="subTitle" idx="5"/>
          </p:nvPr>
        </p:nvSpPr>
        <p:spPr>
          <a:xfrm>
            <a:off x="6204077" y="2215763"/>
            <a:ext cx="2352297" cy="2451852"/>
          </a:xfrm>
          <a:prstGeom prst="rect">
            <a:avLst/>
          </a:prstGeom>
        </p:spPr>
        <p:txBody>
          <a:bodyPr spcFirstLastPara="1" wrap="square" lIns="91425" tIns="91425" rIns="91425" bIns="91425" anchor="t" anchorCtr="0">
            <a:noAutofit/>
          </a:bodyPr>
          <a:lstStyle/>
          <a:p>
            <a:pPr marL="0" marR="71755" indent="0"/>
            <a:r>
              <a:rPr lang="en-US"/>
              <a:t>MW </a:t>
            </a:r>
            <a:r>
              <a:rPr lang="en-US" b="1">
                <a:solidFill>
                  <a:srgbClr val="0070C0"/>
                </a:solidFill>
              </a:rPr>
              <a:t>outperforms</a:t>
            </a:r>
            <a:r>
              <a:rPr lang="en-US"/>
              <a:t> the NE though with comparatively fewer warehouses.</a:t>
            </a:r>
          </a:p>
          <a:p>
            <a:pPr marL="0" marR="71755" indent="0"/>
            <a:r>
              <a:rPr lang="en-US" b="1">
                <a:solidFill>
                  <a:srgbClr val="0070C0"/>
                </a:solidFill>
              </a:rPr>
              <a:t>BO</a:t>
            </a:r>
            <a:r>
              <a:rPr lang="en-US"/>
              <a:t> (only one warehouse) has </a:t>
            </a:r>
            <a:r>
              <a:rPr lang="en-US" b="1">
                <a:solidFill>
                  <a:srgbClr val="0070C0"/>
                </a:solidFill>
              </a:rPr>
              <a:t>strong engagement </a:t>
            </a:r>
            <a:r>
              <a:rPr lang="en-US"/>
              <a:t>and visits.</a:t>
            </a:r>
          </a:p>
          <a:p>
            <a:pPr marL="0" marR="71755" indent="0"/>
            <a:r>
              <a:rPr lang="en-US"/>
              <a:t>Customers </a:t>
            </a:r>
            <a:r>
              <a:rPr lang="en-US" b="1">
                <a:solidFill>
                  <a:srgbClr val="0070C0"/>
                </a:solidFill>
              </a:rPr>
              <a:t>within close proximity to store </a:t>
            </a:r>
            <a:r>
              <a:rPr lang="en-US"/>
              <a:t>shop </a:t>
            </a:r>
            <a:r>
              <a:rPr lang="en-US" b="1">
                <a:solidFill>
                  <a:srgbClr val="0070C0"/>
                </a:solidFill>
              </a:rPr>
              <a:t>online f</a:t>
            </a:r>
            <a:r>
              <a:rPr lang="en-US"/>
              <a:t>requently.</a:t>
            </a:r>
          </a:p>
          <a:p>
            <a:pPr marL="0" marR="71755" indent="0" algn="just"/>
            <a:endParaRPr lang="en" b="1">
              <a:solidFill>
                <a:srgbClr val="002060"/>
              </a:solidFill>
            </a:endParaRPr>
          </a:p>
          <a:p>
            <a:pPr marL="0" marR="71755" indent="0" algn="just"/>
            <a:r>
              <a:rPr lang="en" b="1">
                <a:solidFill>
                  <a:srgbClr val="002060"/>
                </a:solidFill>
              </a:rPr>
              <a:t>Recommend</a:t>
            </a:r>
            <a:r>
              <a:rPr lang="en-US" b="1">
                <a:solidFill>
                  <a:srgbClr val="002060"/>
                </a:solidFill>
              </a:rPr>
              <a:t>:</a:t>
            </a:r>
          </a:p>
          <a:p>
            <a:pPr marL="171450" marR="71755" indent="-171450" algn="just">
              <a:buFontTx/>
              <a:buChar char="-"/>
            </a:pPr>
            <a:r>
              <a:rPr lang="en-US" b="1">
                <a:solidFill>
                  <a:srgbClr val="0070C0"/>
                </a:solidFill>
              </a:rPr>
              <a:t>Optimize MW region </a:t>
            </a:r>
            <a:r>
              <a:rPr lang="en-US">
                <a:solidFill>
                  <a:schemeClr val="bg1">
                    <a:lumMod val="10000"/>
                  </a:schemeClr>
                </a:solidFill>
              </a:rPr>
              <a:t>to capitalize the high shopping frequency</a:t>
            </a:r>
          </a:p>
          <a:p>
            <a:pPr marL="171450" marR="71755" indent="-171450" algn="just">
              <a:buFontTx/>
              <a:buChar char="-"/>
            </a:pPr>
            <a:r>
              <a:rPr lang="en-US"/>
              <a:t>More online sales initiates for </a:t>
            </a:r>
            <a:r>
              <a:rPr lang="en-US" b="1">
                <a:solidFill>
                  <a:srgbClr val="0070C0"/>
                </a:solidFill>
              </a:rPr>
              <a:t>&gt;100mile radius </a:t>
            </a:r>
            <a:r>
              <a:rPr lang="en-US"/>
              <a:t>customers</a:t>
            </a:r>
          </a:p>
          <a:p>
            <a:pPr marL="171450" marR="71755" indent="-171450" algn="just">
              <a:buFontTx/>
              <a:buChar char="-"/>
            </a:pPr>
            <a:r>
              <a:rPr lang="en-US" b="1">
                <a:solidFill>
                  <a:srgbClr val="0070C0"/>
                </a:solidFill>
              </a:rPr>
              <a:t>Warehouse expansion </a:t>
            </a:r>
            <a:r>
              <a:rPr lang="en-US"/>
              <a:t>to distant regions as well as BO</a:t>
            </a:r>
            <a:endParaRPr lang="en"/>
          </a:p>
        </p:txBody>
      </p:sp>
      <p:sp>
        <p:nvSpPr>
          <p:cNvPr id="2457" name="Google Shape;2457;p41"/>
          <p:cNvSpPr txBox="1">
            <a:spLocks noGrp="1"/>
          </p:cNvSpPr>
          <p:nvPr>
            <p:ph type="ctrTitle" idx="6"/>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CONCLUSIONS &amp; Recommendations</a:t>
            </a:r>
            <a:endParaRPr/>
          </a:p>
        </p:txBody>
      </p:sp>
      <p:sp>
        <p:nvSpPr>
          <p:cNvPr id="7" name="Google Shape;2455;p41">
            <a:extLst>
              <a:ext uri="{FF2B5EF4-FFF2-40B4-BE49-F238E27FC236}">
                <a16:creationId xmlns:a16="http://schemas.microsoft.com/office/drawing/2014/main" id="{D54C44D1-9F26-FE6B-FCA7-8D89E6D91D31}"/>
              </a:ext>
            </a:extLst>
          </p:cNvPr>
          <p:cNvSpPr txBox="1">
            <a:spLocks/>
          </p:cNvSpPr>
          <p:nvPr/>
        </p:nvSpPr>
        <p:spPr>
          <a:xfrm>
            <a:off x="1058387" y="1131501"/>
            <a:ext cx="1429500" cy="792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4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2pPr>
            <a:lvl3pPr marR="0" lvl="2"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3pPr>
            <a:lvl4pPr marR="0" lvl="3"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4pPr>
            <a:lvl5pPr marR="0" lvl="4"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5pPr>
            <a:lvl6pPr marR="0" lvl="5"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6pPr>
            <a:lvl7pPr marR="0" lvl="6"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7pPr>
            <a:lvl8pPr marR="0" lvl="7"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8pPr>
            <a:lvl9pPr marR="0" lvl="8"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9pPr>
          </a:lstStyle>
          <a:p>
            <a:r>
              <a:rPr lang="en" sz="2000"/>
              <a:t>Marketing</a:t>
            </a:r>
          </a:p>
          <a:p>
            <a:r>
              <a:rPr lang="en" sz="2000"/>
              <a:t>department</a:t>
            </a:r>
            <a:endParaRPr lang="en-US" sz="2000"/>
          </a:p>
        </p:txBody>
      </p:sp>
    </p:spTree>
    <p:extLst>
      <p:ext uri="{BB962C8B-B14F-4D97-AF65-F5344CB8AC3E}">
        <p14:creationId xmlns:p14="http://schemas.microsoft.com/office/powerpoint/2010/main" val="28995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0"/>
          <p:cNvSpPr txBox="1">
            <a:spLocks noGrp="1"/>
          </p:cNvSpPr>
          <p:nvPr>
            <p:ph type="title"/>
          </p:nvPr>
        </p:nvSpPr>
        <p:spPr>
          <a:xfrm>
            <a:off x="457200" y="411450"/>
            <a:ext cx="8229600" cy="4815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sz="3200">
                <a:solidFill>
                  <a:schemeClr val="accent1"/>
                </a:solidFill>
                <a:latin typeface="Times New Roman"/>
                <a:ea typeface="Fira Sans Extra Condensed Medium"/>
                <a:cs typeface="Times New Roman"/>
              </a:rPr>
              <a:t>References</a:t>
            </a:r>
            <a:endParaRPr lang="en-US" sz="3200">
              <a:solidFill>
                <a:schemeClr val="accent1"/>
              </a:solidFill>
              <a:latin typeface="Times New Roman" panose="02020603050405020304" pitchFamily="18" charset="0"/>
              <a:ea typeface="Fira Sans Extra Condensed Medium"/>
              <a:cs typeface="Times New Roman" panose="02020603050405020304" pitchFamily="18" charset="0"/>
            </a:endParaRPr>
          </a:p>
        </p:txBody>
      </p:sp>
      <p:sp>
        <p:nvSpPr>
          <p:cNvPr id="4" name="TextBox 3">
            <a:extLst>
              <a:ext uri="{FF2B5EF4-FFF2-40B4-BE49-F238E27FC236}">
                <a16:creationId xmlns:a16="http://schemas.microsoft.com/office/drawing/2014/main" id="{F8AC54E3-E1D9-BD78-D12F-4F18026A687D}"/>
              </a:ext>
            </a:extLst>
          </p:cNvPr>
          <p:cNvSpPr txBox="1"/>
          <p:nvPr/>
        </p:nvSpPr>
        <p:spPr>
          <a:xfrm>
            <a:off x="459659" y="1408063"/>
            <a:ext cx="8272790" cy="3323987"/>
          </a:xfrm>
          <a:prstGeom prst="rect">
            <a:avLst/>
          </a:prstGeom>
          <a:noFill/>
        </p:spPr>
        <p:txBody>
          <a:bodyPr wrap="square" lIns="91440" tIns="45720" rIns="91440" bIns="45720" rtlCol="0" anchor="t">
            <a:spAutoFit/>
          </a:bodyPr>
          <a:lstStyle/>
          <a:p>
            <a:pPr algn="just"/>
            <a:r>
              <a:rPr lang="en-US" sz="1000">
                <a:latin typeface="Josefin Slab"/>
              </a:rPr>
              <a:t>Yuval Noah Harari </a:t>
            </a:r>
            <a:r>
              <a:rPr lang="en-US" sz="1000" err="1">
                <a:latin typeface="Josefin Slab"/>
              </a:rPr>
              <a:t>Youtube</a:t>
            </a:r>
            <a:r>
              <a:rPr lang="en-US" sz="1000">
                <a:latin typeface="Josefin Slab"/>
              </a:rPr>
              <a:t> Channel. Retrieved from </a:t>
            </a:r>
            <a:r>
              <a:rPr lang="en-US" sz="1000" i="1">
                <a:solidFill>
                  <a:srgbClr val="05103E"/>
                </a:solidFill>
                <a:latin typeface="Times New Roman"/>
                <a:cs typeface="Times New Roman"/>
                <a:hlinkClick r:id="rId3"/>
              </a:rPr>
              <a:t>https://www.youtube.com/@YuvalNoahHarari</a:t>
            </a:r>
            <a:endParaRPr lang="en-US" sz="1000" i="1">
              <a:solidFill>
                <a:srgbClr val="05103E"/>
              </a:solidFill>
              <a:latin typeface="Times New Roman"/>
              <a:cs typeface="Times New Roman"/>
            </a:endParaRPr>
          </a:p>
          <a:p>
            <a:pPr algn="just"/>
            <a:endParaRPr lang="en-US" sz="1000" i="1">
              <a:solidFill>
                <a:srgbClr val="05103E"/>
              </a:solidFill>
              <a:latin typeface="Times New Roman"/>
              <a:cs typeface="Times New Roman"/>
            </a:endParaRPr>
          </a:p>
          <a:p>
            <a:pPr algn="just"/>
            <a:r>
              <a:rPr lang="en-US" sz="1000">
                <a:latin typeface="Josefin Slab"/>
              </a:rPr>
              <a:t>Tableau Community Updates. Retrieved from  </a:t>
            </a:r>
            <a:r>
              <a:rPr lang="en-US" sz="1000" i="1">
                <a:solidFill>
                  <a:srgbClr val="05103E"/>
                </a:solidFill>
                <a:latin typeface="Times New Roman"/>
                <a:cs typeface="Times New Roman"/>
                <a:hlinkClick r:id="rId4"/>
              </a:rPr>
              <a:t>https://community.tableau.com/s/community-updates</a:t>
            </a:r>
            <a:endParaRPr lang="en-US" sz="1000" i="1">
              <a:solidFill>
                <a:srgbClr val="05103E"/>
              </a:solidFill>
              <a:latin typeface="Times New Roman"/>
              <a:cs typeface="Times New Roman"/>
            </a:endParaRPr>
          </a:p>
          <a:p>
            <a:pPr algn="just"/>
            <a:endParaRPr lang="en-US" sz="1000" i="1">
              <a:solidFill>
                <a:srgbClr val="05103E"/>
              </a:solidFill>
              <a:latin typeface="Times New Roman"/>
              <a:cs typeface="Times New Roman"/>
            </a:endParaRPr>
          </a:p>
          <a:p>
            <a:pPr algn="just"/>
            <a:r>
              <a:rPr lang="en-US" sz="1000">
                <a:latin typeface="Josefin Slab"/>
              </a:rPr>
              <a:t>Intact Abode </a:t>
            </a:r>
            <a:r>
              <a:rPr lang="en-US" sz="1000" err="1">
                <a:latin typeface="Josefin Slab"/>
              </a:rPr>
              <a:t>Youtube</a:t>
            </a:r>
            <a:r>
              <a:rPr lang="en-US" sz="1000">
                <a:latin typeface="Josefin Slab"/>
              </a:rPr>
              <a:t> Channel (Mar 17, 2019). </a:t>
            </a:r>
            <a:r>
              <a:rPr lang="en-US" sz="1000" i="1">
                <a:solidFill>
                  <a:srgbClr val="05103E"/>
                </a:solidFill>
                <a:latin typeface="Times New Roman"/>
                <a:cs typeface="Times New Roman"/>
              </a:rPr>
              <a:t>How to Show Percentage Label in Pie Chart Tableau Desktop. </a:t>
            </a:r>
            <a:r>
              <a:rPr lang="en-US" sz="1000">
                <a:latin typeface="Josefin Slab"/>
              </a:rPr>
              <a:t>Retrieved from </a:t>
            </a:r>
            <a:r>
              <a:rPr lang="en-US" sz="1000" i="1">
                <a:solidFill>
                  <a:srgbClr val="05103E"/>
                </a:solidFill>
                <a:latin typeface="Times New Roman"/>
                <a:cs typeface="Times New Roman"/>
              </a:rPr>
              <a:t> </a:t>
            </a:r>
            <a:r>
              <a:rPr lang="en-US" sz="1000" i="1">
                <a:solidFill>
                  <a:srgbClr val="05103E"/>
                </a:solidFill>
                <a:latin typeface="Times New Roman"/>
                <a:cs typeface="Times New Roman"/>
                <a:hlinkClick r:id="rId5"/>
              </a:rPr>
              <a:t>https://www.youtube.com/watch?v=SKbUejuzDbM</a:t>
            </a:r>
            <a:endParaRPr lang="en-US" sz="1000" i="1">
              <a:solidFill>
                <a:srgbClr val="05103E"/>
              </a:solidFill>
              <a:latin typeface="Times New Roman"/>
              <a:cs typeface="Times New Roman"/>
            </a:endParaRPr>
          </a:p>
          <a:p>
            <a:pPr algn="just"/>
            <a:endParaRPr lang="en-US" sz="1000" i="1">
              <a:solidFill>
                <a:srgbClr val="05103E"/>
              </a:solidFill>
              <a:latin typeface="Times New Roman"/>
              <a:cs typeface="Times New Roman"/>
            </a:endParaRPr>
          </a:p>
          <a:p>
            <a:pPr algn="just"/>
            <a:r>
              <a:rPr lang="en-US" sz="1000">
                <a:latin typeface="Josefin Slab"/>
              </a:rPr>
              <a:t>Harari N. (August 10th). Coursera Blog. Retrieved from </a:t>
            </a:r>
            <a:r>
              <a:rPr lang="en-US" sz="1000" i="1">
                <a:solidFill>
                  <a:srgbClr val="05103E"/>
                </a:solidFill>
                <a:latin typeface="Times New Roman"/>
                <a:cs typeface="Times New Roman"/>
                <a:hlinkClick r:id="rId6"/>
              </a:rPr>
              <a:t>https://blog.coursera.org/history-began-when-humans-invented-gods-and-will/#:~:text=With%20the%20help%20of%20novel,end%20when%20humans%20become%20gods</a:t>
            </a:r>
            <a:r>
              <a:rPr lang="en-US" sz="1000" i="1">
                <a:solidFill>
                  <a:srgbClr val="05103E"/>
                </a:solidFill>
                <a:latin typeface="Times New Roman"/>
                <a:cs typeface="Times New Roman"/>
              </a:rPr>
              <a:t>.</a:t>
            </a:r>
          </a:p>
          <a:p>
            <a:pPr algn="just"/>
            <a:endParaRPr lang="en-US" sz="1000">
              <a:latin typeface="Josefin Slab"/>
            </a:endParaRPr>
          </a:p>
          <a:p>
            <a:pPr algn="just"/>
            <a:r>
              <a:rPr lang="en-US" sz="1000">
                <a:latin typeface="Josefin Slab"/>
              </a:rPr>
              <a:t>Andy </a:t>
            </a:r>
            <a:r>
              <a:rPr lang="en-US" sz="1000" err="1">
                <a:latin typeface="Josefin Slab"/>
              </a:rPr>
              <a:t>Kriebel</a:t>
            </a:r>
            <a:r>
              <a:rPr lang="en-US" sz="1000">
                <a:latin typeface="Josefin Slab"/>
              </a:rPr>
              <a:t>. (2022, February 22). How to Tableau : Multiple Measures on Multiple Rows [Video]. YouTube. </a:t>
            </a:r>
            <a:r>
              <a:rPr lang="en-US" sz="1000">
                <a:latin typeface="Josefin Slab"/>
                <a:hlinkClick r:id="rId7"/>
              </a:rPr>
              <a:t>https://www.youtube.com/watch?v=6o_D9vDZfa8</a:t>
            </a:r>
          </a:p>
          <a:p>
            <a:pPr algn="just"/>
            <a:endParaRPr lang="en-US" sz="1000">
              <a:latin typeface="Josefin Slab"/>
            </a:endParaRPr>
          </a:p>
          <a:p>
            <a:pPr algn="just"/>
            <a:r>
              <a:rPr lang="en-US" sz="1000">
                <a:latin typeface="Josefin Slab"/>
              </a:rPr>
              <a:t>Chapman, C. (2018). Exploring the Gestalt Principles of Design. </a:t>
            </a:r>
            <a:r>
              <a:rPr lang="en-US" sz="1000" err="1">
                <a:latin typeface="Josefin Slab"/>
              </a:rPr>
              <a:t>Toptal</a:t>
            </a:r>
            <a:r>
              <a:rPr lang="en-US" sz="1000">
                <a:latin typeface="Josefin Slab"/>
              </a:rPr>
              <a:t> Design Blog. </a:t>
            </a:r>
            <a:r>
              <a:rPr lang="en-US" sz="1000">
                <a:latin typeface="Josefin Slab"/>
                <a:hlinkClick r:id="rId8"/>
              </a:rPr>
              <a:t>https://www.toptal.com/designers/ui/gestalt-principles-of-design#:~:text=What%20are%20the%20gestalt%20principles,been%20added%20in%20recent%20years</a:t>
            </a:r>
            <a:r>
              <a:rPr lang="en-US" sz="1000">
                <a:latin typeface="Josefin Slab"/>
              </a:rPr>
              <a:t>. </a:t>
            </a:r>
            <a:endParaRPr lang="en-US" sz="1000"/>
          </a:p>
          <a:p>
            <a:pPr algn="just"/>
            <a:endParaRPr lang="en-US" sz="1000">
              <a:latin typeface="Josefin Slab"/>
            </a:endParaRPr>
          </a:p>
          <a:p>
            <a:pPr algn="just"/>
            <a:r>
              <a:rPr lang="en-US" sz="1000">
                <a:latin typeface="Josefin Slab"/>
              </a:rPr>
              <a:t>Johnson, H. (2021, September 9). Making the switch from Excel to Tableau - From Excel to Tableau [Video]. LinkedIn. </a:t>
            </a:r>
            <a:r>
              <a:rPr lang="en-US" sz="1000">
                <a:latin typeface="Josefin Slab"/>
                <a:hlinkClick r:id="rId9"/>
              </a:rPr>
              <a:t>https://www.linkedin.com/learning/from-excel-to-tableau/making-the-switch-from-excel-to-tableau?u=74653650</a:t>
            </a:r>
            <a:r>
              <a:rPr lang="en-US" sz="1000">
                <a:latin typeface="Josefin Slab"/>
              </a:rPr>
              <a:t> </a:t>
            </a:r>
            <a:endParaRPr lang="en-US" sz="1000"/>
          </a:p>
          <a:p>
            <a:pPr algn="just"/>
            <a:endParaRPr lang="en-US" sz="1000">
              <a:latin typeface="Josefin Slab"/>
            </a:endParaRPr>
          </a:p>
          <a:p>
            <a:pPr algn="just"/>
            <a:endParaRPr lang="en-US" sz="1000" i="1">
              <a:solidFill>
                <a:srgbClr val="05103E"/>
              </a:solidFill>
              <a:latin typeface="Times New Roman"/>
              <a:cs typeface="Times New Roman"/>
            </a:endParaRPr>
          </a:p>
          <a:p>
            <a:pPr algn="just"/>
            <a:endParaRPr lang="en-US" sz="1000">
              <a:latin typeface="Times New Roman"/>
            </a:endParaRPr>
          </a:p>
        </p:txBody>
      </p:sp>
    </p:spTree>
    <p:extLst>
      <p:ext uri="{BB962C8B-B14F-4D97-AF65-F5344CB8AC3E}">
        <p14:creationId xmlns:p14="http://schemas.microsoft.com/office/powerpoint/2010/main" val="1307100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90"/>
        <p:cNvGrpSpPr/>
        <p:nvPr/>
      </p:nvGrpSpPr>
      <p:grpSpPr>
        <a:xfrm>
          <a:off x="0" y="0"/>
          <a:ext cx="0" cy="0"/>
          <a:chOff x="0" y="0"/>
          <a:chExt cx="0" cy="0"/>
        </a:xfrm>
      </p:grpSpPr>
      <p:sp>
        <p:nvSpPr>
          <p:cNvPr id="2491" name="Google Shape;2491;p44"/>
          <p:cNvSpPr txBox="1">
            <a:spLocks noGrp="1"/>
          </p:cNvSpPr>
          <p:nvPr>
            <p:ph type="ctrTitle"/>
          </p:nvPr>
        </p:nvSpPr>
        <p:spPr>
          <a:xfrm>
            <a:off x="2302800" y="1658275"/>
            <a:ext cx="4538400" cy="182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20"/>
        <p:cNvGrpSpPr/>
        <p:nvPr/>
      </p:nvGrpSpPr>
      <p:grpSpPr>
        <a:xfrm>
          <a:off x="0" y="0"/>
          <a:ext cx="0" cy="0"/>
          <a:chOff x="0" y="0"/>
          <a:chExt cx="0" cy="0"/>
        </a:xfrm>
      </p:grpSpPr>
      <p:sp>
        <p:nvSpPr>
          <p:cNvPr id="421" name="Google Shape;421;p27"/>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T</a:t>
            </a:r>
            <a:r>
              <a:rPr lang="en"/>
              <a:t>able of CONTENTS</a:t>
            </a:r>
            <a:endParaRPr/>
          </a:p>
        </p:txBody>
      </p:sp>
      <p:sp>
        <p:nvSpPr>
          <p:cNvPr id="422" name="Google Shape;422;p27"/>
          <p:cNvSpPr txBox="1">
            <a:spLocks noGrp="1"/>
          </p:cNvSpPr>
          <p:nvPr>
            <p:ph type="subTitle" idx="1"/>
          </p:nvPr>
        </p:nvSpPr>
        <p:spPr>
          <a:xfrm flipH="1">
            <a:off x="889350" y="1030050"/>
            <a:ext cx="7409100" cy="2884500"/>
          </a:xfrm>
          <a:prstGeom prst="rect">
            <a:avLst/>
          </a:prstGeom>
        </p:spPr>
        <p:txBody>
          <a:bodyPr spcFirstLastPara="1" wrap="square" lIns="91425" tIns="234000" rIns="91425" bIns="0" anchor="ctr" anchorCtr="0">
            <a:noAutofit/>
          </a:bodyPr>
          <a:lstStyle/>
          <a:p>
            <a:pPr marL="0" lvl="0" indent="0" algn="l" rtl="0">
              <a:spcBef>
                <a:spcPts val="0"/>
              </a:spcBef>
              <a:spcAft>
                <a:spcPts val="0"/>
              </a:spcAft>
              <a:buNone/>
            </a:pPr>
            <a:r>
              <a:rPr lang="en-US" sz="1600">
                <a:latin typeface="Josefin Slab"/>
              </a:rPr>
              <a:t>1. Yuval Noah Harari – Life and Achievements</a:t>
            </a:r>
          </a:p>
          <a:p>
            <a:pPr marL="0" lvl="0" indent="0" algn="l" rtl="0">
              <a:spcBef>
                <a:spcPts val="0"/>
              </a:spcBef>
              <a:spcAft>
                <a:spcPts val="0"/>
              </a:spcAft>
              <a:buNone/>
            </a:pPr>
            <a:r>
              <a:rPr lang="en-US" sz="1600">
                <a:latin typeface="Josefin Slab"/>
              </a:rPr>
              <a:t>2. Retail Customers Insights</a:t>
            </a:r>
          </a:p>
          <a:p>
            <a:pPr marL="742950" lvl="1" indent="-285750" algn="l">
              <a:buFont typeface="Wingdings" pitchFamily="2" charset="2"/>
              <a:buChar char="q"/>
            </a:pPr>
            <a:r>
              <a:rPr lang="en-US" sz="1600"/>
              <a:t>Data Preparation &amp; Categorization</a:t>
            </a:r>
          </a:p>
          <a:p>
            <a:pPr marL="742950" lvl="1" indent="-285750" algn="l">
              <a:buFont typeface="Wingdings" pitchFamily="2" charset="2"/>
              <a:buChar char="q"/>
            </a:pPr>
            <a:r>
              <a:rPr lang="en-US" sz="1600">
                <a:latin typeface="Josefin Slab" pitchFamily="2" charset="77"/>
              </a:rPr>
              <a:t>Target Audiences &amp; Department </a:t>
            </a:r>
            <a:r>
              <a:rPr lang="en-US" sz="1600"/>
              <a:t>Dashboards</a:t>
            </a:r>
          </a:p>
          <a:p>
            <a:pPr marL="0" indent="0">
              <a:buNone/>
            </a:pPr>
            <a:r>
              <a:rPr lang="en-US" sz="1600">
                <a:latin typeface="Josefin Slab"/>
              </a:rPr>
              <a:t>3. Conclusions &amp; Recommendations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35"/>
          <p:cNvSpPr txBox="1">
            <a:spLocks noGrp="1"/>
          </p:cNvSpPr>
          <p:nvPr>
            <p:ph type="ctrTitle"/>
          </p:nvPr>
        </p:nvSpPr>
        <p:spPr>
          <a:xfrm>
            <a:off x="5641825" y="1658275"/>
            <a:ext cx="2655600" cy="182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a:latin typeface="Josefin Slab" pitchFamily="2" charset="77"/>
              </a:rPr>
              <a:t>Yuval Noah Harari</a:t>
            </a:r>
            <a:br>
              <a:rPr lang="en-US" sz="3200">
                <a:latin typeface="Josefin Slab" pitchFamily="2" charset="77"/>
              </a:rPr>
            </a:br>
            <a:r>
              <a:rPr lang="en-US" sz="2200">
                <a:latin typeface="Josefin Slab" pitchFamily="2" charset="77"/>
              </a:rPr>
              <a:t>(born 1976)</a:t>
            </a:r>
            <a:endParaRPr sz="2200"/>
          </a:p>
        </p:txBody>
      </p:sp>
      <p:sp>
        <p:nvSpPr>
          <p:cNvPr id="1039" name="Google Shape;1039;p35"/>
          <p:cNvSpPr/>
          <p:nvPr/>
        </p:nvSpPr>
        <p:spPr>
          <a:xfrm>
            <a:off x="10529695" y="2633661"/>
            <a:ext cx="189725" cy="176648"/>
          </a:xfrm>
          <a:custGeom>
            <a:avLst/>
            <a:gdLst/>
            <a:ahLst/>
            <a:cxnLst/>
            <a:rect l="l" t="t" r="r" b="b"/>
            <a:pathLst>
              <a:path w="5223" h="4863" extrusionOk="0">
                <a:moveTo>
                  <a:pt x="2509" y="229"/>
                </a:moveTo>
                <a:cubicBezTo>
                  <a:pt x="2718" y="229"/>
                  <a:pt x="2926" y="258"/>
                  <a:pt x="3131" y="319"/>
                </a:cubicBezTo>
                <a:cubicBezTo>
                  <a:pt x="4297" y="657"/>
                  <a:pt x="4968" y="1881"/>
                  <a:pt x="4628" y="3047"/>
                </a:cubicBezTo>
                <a:cubicBezTo>
                  <a:pt x="4462" y="3614"/>
                  <a:pt x="4089" y="4081"/>
                  <a:pt x="3572" y="4361"/>
                </a:cubicBezTo>
                <a:cubicBezTo>
                  <a:pt x="3245" y="4541"/>
                  <a:pt x="2885" y="4633"/>
                  <a:pt x="2520" y="4633"/>
                </a:cubicBezTo>
                <a:cubicBezTo>
                  <a:pt x="2313" y="4633"/>
                  <a:pt x="2104" y="4603"/>
                  <a:pt x="1900" y="4543"/>
                </a:cubicBezTo>
                <a:cubicBezTo>
                  <a:pt x="1333" y="4382"/>
                  <a:pt x="866" y="4005"/>
                  <a:pt x="586" y="3492"/>
                </a:cubicBezTo>
                <a:cubicBezTo>
                  <a:pt x="302" y="2975"/>
                  <a:pt x="238" y="2379"/>
                  <a:pt x="402" y="1816"/>
                </a:cubicBezTo>
                <a:cubicBezTo>
                  <a:pt x="564" y="1253"/>
                  <a:pt x="941" y="786"/>
                  <a:pt x="1454" y="502"/>
                </a:cubicBezTo>
                <a:cubicBezTo>
                  <a:pt x="1785" y="319"/>
                  <a:pt x="2147" y="229"/>
                  <a:pt x="2509" y="229"/>
                </a:cubicBezTo>
                <a:close/>
                <a:moveTo>
                  <a:pt x="2508" y="1"/>
                </a:moveTo>
                <a:cubicBezTo>
                  <a:pt x="2106" y="1"/>
                  <a:pt x="1708" y="102"/>
                  <a:pt x="1347" y="301"/>
                </a:cubicBezTo>
                <a:cubicBezTo>
                  <a:pt x="776" y="613"/>
                  <a:pt x="364" y="1130"/>
                  <a:pt x="184" y="1751"/>
                </a:cubicBezTo>
                <a:cubicBezTo>
                  <a:pt x="1" y="2376"/>
                  <a:pt x="72" y="3032"/>
                  <a:pt x="385" y="3600"/>
                </a:cubicBezTo>
                <a:cubicBezTo>
                  <a:pt x="697" y="4170"/>
                  <a:pt x="1210" y="4583"/>
                  <a:pt x="1835" y="4763"/>
                </a:cubicBezTo>
                <a:cubicBezTo>
                  <a:pt x="2061" y="4831"/>
                  <a:pt x="2291" y="4863"/>
                  <a:pt x="2517" y="4863"/>
                </a:cubicBezTo>
                <a:cubicBezTo>
                  <a:pt x="2922" y="4863"/>
                  <a:pt x="3321" y="4759"/>
                  <a:pt x="3684" y="4561"/>
                </a:cubicBezTo>
                <a:cubicBezTo>
                  <a:pt x="4250" y="4250"/>
                  <a:pt x="4666" y="3736"/>
                  <a:pt x="4847" y="3112"/>
                </a:cubicBezTo>
                <a:cubicBezTo>
                  <a:pt x="5223" y="1826"/>
                  <a:pt x="4480" y="473"/>
                  <a:pt x="3195" y="100"/>
                </a:cubicBezTo>
                <a:cubicBezTo>
                  <a:pt x="2969" y="34"/>
                  <a:pt x="2738" y="1"/>
                  <a:pt x="25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11428406" y="2940695"/>
            <a:ext cx="25718" cy="71342"/>
          </a:xfrm>
          <a:custGeom>
            <a:avLst/>
            <a:gdLst/>
            <a:ahLst/>
            <a:cxnLst/>
            <a:rect l="l" t="t" r="r" b="b"/>
            <a:pathLst>
              <a:path w="708" h="1964" extrusionOk="0">
                <a:moveTo>
                  <a:pt x="101" y="1"/>
                </a:moveTo>
                <a:lnTo>
                  <a:pt x="54" y="163"/>
                </a:lnTo>
                <a:lnTo>
                  <a:pt x="475" y="287"/>
                </a:lnTo>
                <a:lnTo>
                  <a:pt x="1" y="1910"/>
                </a:lnTo>
                <a:lnTo>
                  <a:pt x="183" y="1964"/>
                </a:lnTo>
                <a:lnTo>
                  <a:pt x="707" y="176"/>
                </a:lnTo>
                <a:lnTo>
                  <a:pt x="1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11456304" y="2957223"/>
            <a:ext cx="59755" cy="74248"/>
          </a:xfrm>
          <a:custGeom>
            <a:avLst/>
            <a:gdLst/>
            <a:ahLst/>
            <a:cxnLst/>
            <a:rect l="l" t="t" r="r" b="b"/>
            <a:pathLst>
              <a:path w="1645" h="2044" extrusionOk="0">
                <a:moveTo>
                  <a:pt x="811" y="1"/>
                </a:moveTo>
                <a:cubicBezTo>
                  <a:pt x="656" y="1"/>
                  <a:pt x="515" y="40"/>
                  <a:pt x="399" y="117"/>
                </a:cubicBezTo>
                <a:lnTo>
                  <a:pt x="496" y="267"/>
                </a:lnTo>
                <a:cubicBezTo>
                  <a:pt x="594" y="205"/>
                  <a:pt x="699" y="175"/>
                  <a:pt x="815" y="175"/>
                </a:cubicBezTo>
                <a:cubicBezTo>
                  <a:pt x="887" y="175"/>
                  <a:pt x="962" y="186"/>
                  <a:pt x="1042" y="210"/>
                </a:cubicBezTo>
                <a:cubicBezTo>
                  <a:pt x="1314" y="289"/>
                  <a:pt x="1425" y="461"/>
                  <a:pt x="1365" y="665"/>
                </a:cubicBezTo>
                <a:cubicBezTo>
                  <a:pt x="1329" y="788"/>
                  <a:pt x="1253" y="899"/>
                  <a:pt x="994" y="1038"/>
                </a:cubicBezTo>
                <a:lnTo>
                  <a:pt x="40" y="1548"/>
                </a:lnTo>
                <a:lnTo>
                  <a:pt x="0" y="1681"/>
                </a:lnTo>
                <a:lnTo>
                  <a:pt x="1257" y="2044"/>
                </a:lnTo>
                <a:lnTo>
                  <a:pt x="1304" y="1883"/>
                </a:lnTo>
                <a:lnTo>
                  <a:pt x="320" y="1595"/>
                </a:lnTo>
                <a:lnTo>
                  <a:pt x="1102" y="1175"/>
                </a:lnTo>
                <a:cubicBezTo>
                  <a:pt x="1411" y="1010"/>
                  <a:pt x="1508" y="874"/>
                  <a:pt x="1559" y="702"/>
                </a:cubicBezTo>
                <a:cubicBezTo>
                  <a:pt x="1645" y="404"/>
                  <a:pt x="1468" y="152"/>
                  <a:pt x="1106" y="44"/>
                </a:cubicBezTo>
                <a:cubicBezTo>
                  <a:pt x="1004" y="15"/>
                  <a:pt x="905" y="1"/>
                  <a:pt x="8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11515513" y="2970663"/>
            <a:ext cx="61062" cy="73050"/>
          </a:xfrm>
          <a:custGeom>
            <a:avLst/>
            <a:gdLst/>
            <a:ahLst/>
            <a:cxnLst/>
            <a:rect l="l" t="t" r="r" b="b"/>
            <a:pathLst>
              <a:path w="1681" h="2011" extrusionOk="0">
                <a:moveTo>
                  <a:pt x="532" y="1"/>
                </a:moveTo>
                <a:lnTo>
                  <a:pt x="484" y="163"/>
                </a:lnTo>
                <a:lnTo>
                  <a:pt x="1400" y="428"/>
                </a:lnTo>
                <a:lnTo>
                  <a:pt x="721" y="905"/>
                </a:lnTo>
                <a:lnTo>
                  <a:pt x="682" y="1042"/>
                </a:lnTo>
                <a:lnTo>
                  <a:pt x="812" y="1078"/>
                </a:lnTo>
                <a:cubicBezTo>
                  <a:pt x="1142" y="1175"/>
                  <a:pt x="1253" y="1358"/>
                  <a:pt x="1192" y="1573"/>
                </a:cubicBezTo>
                <a:cubicBezTo>
                  <a:pt x="1141" y="1740"/>
                  <a:pt x="1016" y="1832"/>
                  <a:pt x="832" y="1832"/>
                </a:cubicBezTo>
                <a:cubicBezTo>
                  <a:pt x="769" y="1832"/>
                  <a:pt x="700" y="1821"/>
                  <a:pt x="625" y="1799"/>
                </a:cubicBezTo>
                <a:cubicBezTo>
                  <a:pt x="391" y="1731"/>
                  <a:pt x="212" y="1584"/>
                  <a:pt x="133" y="1433"/>
                </a:cubicBezTo>
                <a:lnTo>
                  <a:pt x="0" y="1551"/>
                </a:lnTo>
                <a:cubicBezTo>
                  <a:pt x="97" y="1731"/>
                  <a:pt x="320" y="1893"/>
                  <a:pt x="578" y="1968"/>
                </a:cubicBezTo>
                <a:cubicBezTo>
                  <a:pt x="677" y="1997"/>
                  <a:pt x="769" y="2011"/>
                  <a:pt x="852" y="2011"/>
                </a:cubicBezTo>
                <a:cubicBezTo>
                  <a:pt x="1129" y="2011"/>
                  <a:pt x="1312" y="1860"/>
                  <a:pt x="1379" y="1631"/>
                </a:cubicBezTo>
                <a:cubicBezTo>
                  <a:pt x="1461" y="1344"/>
                  <a:pt x="1329" y="1085"/>
                  <a:pt x="951" y="953"/>
                </a:cubicBezTo>
                <a:lnTo>
                  <a:pt x="1644" y="464"/>
                </a:lnTo>
                <a:lnTo>
                  <a:pt x="1680" y="335"/>
                </a:lnTo>
                <a:lnTo>
                  <a:pt x="5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3" name="Google Shape;1043;p35"/>
          <p:cNvPicPr preferRelativeResize="0"/>
          <p:nvPr/>
        </p:nvPicPr>
        <p:blipFill>
          <a:blip r:embed="rId3"/>
          <a:srcRect l="1179" r="1179"/>
          <a:stretch/>
        </p:blipFill>
        <p:spPr>
          <a:xfrm>
            <a:off x="779975" y="969025"/>
            <a:ext cx="4405200" cy="2936700"/>
          </a:xfrm>
          <a:prstGeom prst="roundRect">
            <a:avLst>
              <a:gd name="adj" fmla="val 16667"/>
            </a:avLst>
          </a:prstGeom>
          <a:noFill/>
          <a:ln>
            <a:noFill/>
          </a:ln>
        </p:spPr>
      </p:pic>
      <p:grpSp>
        <p:nvGrpSpPr>
          <p:cNvPr id="2" name="Google Shape;10769;p62">
            <a:extLst>
              <a:ext uri="{FF2B5EF4-FFF2-40B4-BE49-F238E27FC236}">
                <a16:creationId xmlns:a16="http://schemas.microsoft.com/office/drawing/2014/main" id="{0BD36A06-D4BC-E8DB-2796-76590114DF00}"/>
              </a:ext>
            </a:extLst>
          </p:cNvPr>
          <p:cNvGrpSpPr/>
          <p:nvPr/>
        </p:nvGrpSpPr>
        <p:grpSpPr>
          <a:xfrm>
            <a:off x="6279785" y="3458302"/>
            <a:ext cx="380364" cy="380399"/>
            <a:chOff x="5549861" y="3817349"/>
            <a:chExt cx="345642" cy="345674"/>
          </a:xfrm>
          <a:solidFill>
            <a:srgbClr val="FF0000"/>
          </a:solidFill>
        </p:grpSpPr>
        <p:sp>
          <p:nvSpPr>
            <p:cNvPr id="3" name="Google Shape;10770;p62">
              <a:extLst>
                <a:ext uri="{FF2B5EF4-FFF2-40B4-BE49-F238E27FC236}">
                  <a16:creationId xmlns:a16="http://schemas.microsoft.com/office/drawing/2014/main" id="{A8D0D63A-4833-888D-6EB3-1D7764678DC5}"/>
                </a:ext>
              </a:extLst>
            </p:cNvPr>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771;p62">
              <a:extLst>
                <a:ext uri="{FF2B5EF4-FFF2-40B4-BE49-F238E27FC236}">
                  <a16:creationId xmlns:a16="http://schemas.microsoft.com/office/drawing/2014/main" id="{63FB0D1E-CA98-DC1A-90D3-C0FE95FCDB48}"/>
                </a:ext>
              </a:extLst>
            </p:cNvPr>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772;p62">
              <a:hlinkClick r:id="rId4"/>
              <a:extLst>
                <a:ext uri="{FF2B5EF4-FFF2-40B4-BE49-F238E27FC236}">
                  <a16:creationId xmlns:a16="http://schemas.microsoft.com/office/drawing/2014/main" id="{562A0B01-E678-F04D-B8B2-FF569F72112E}"/>
                </a:ext>
              </a:extLst>
            </p:cNvPr>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943;p47">
            <a:extLst>
              <a:ext uri="{FF2B5EF4-FFF2-40B4-BE49-F238E27FC236}">
                <a16:creationId xmlns:a16="http://schemas.microsoft.com/office/drawing/2014/main" id="{AFAE88FD-EE61-73D3-6119-F9C3CA73911D}"/>
              </a:ext>
            </a:extLst>
          </p:cNvPr>
          <p:cNvGrpSpPr/>
          <p:nvPr/>
        </p:nvGrpSpPr>
        <p:grpSpPr>
          <a:xfrm>
            <a:off x="6984024" y="3458302"/>
            <a:ext cx="372150" cy="368600"/>
            <a:chOff x="7498175" y="2072375"/>
            <a:chExt cx="372150" cy="368600"/>
          </a:xfrm>
          <a:solidFill>
            <a:schemeClr val="accent2"/>
          </a:solidFill>
        </p:grpSpPr>
        <p:sp>
          <p:nvSpPr>
            <p:cNvPr id="8" name="Google Shape;2944;p47">
              <a:hlinkClick r:id="rId5"/>
              <a:extLst>
                <a:ext uri="{FF2B5EF4-FFF2-40B4-BE49-F238E27FC236}">
                  <a16:creationId xmlns:a16="http://schemas.microsoft.com/office/drawing/2014/main" id="{86ECFAC0-8FDB-8815-9E00-A4093774AE29}"/>
                </a:ext>
              </a:extLst>
            </p:cNvPr>
            <p:cNvSpPr/>
            <p:nvPr/>
          </p:nvSpPr>
          <p:spPr>
            <a:xfrm>
              <a:off x="7498175" y="2072375"/>
              <a:ext cx="372150" cy="368600"/>
            </a:xfrm>
            <a:custGeom>
              <a:avLst/>
              <a:gdLst/>
              <a:ahLst/>
              <a:cxnLst/>
              <a:rect l="l" t="t" r="r" b="b"/>
              <a:pathLst>
                <a:path w="14886" h="14744" extrusionOk="0">
                  <a:moveTo>
                    <a:pt x="4187" y="4574"/>
                  </a:moveTo>
                  <a:lnTo>
                    <a:pt x="4187" y="5113"/>
                  </a:lnTo>
                  <a:lnTo>
                    <a:pt x="1825" y="5113"/>
                  </a:lnTo>
                  <a:lnTo>
                    <a:pt x="1825" y="4574"/>
                  </a:lnTo>
                  <a:close/>
                  <a:moveTo>
                    <a:pt x="13061" y="4574"/>
                  </a:moveTo>
                  <a:lnTo>
                    <a:pt x="13061" y="5113"/>
                  </a:lnTo>
                  <a:lnTo>
                    <a:pt x="10699" y="5113"/>
                  </a:lnTo>
                  <a:lnTo>
                    <a:pt x="10699" y="4574"/>
                  </a:lnTo>
                  <a:close/>
                  <a:moveTo>
                    <a:pt x="3696" y="5548"/>
                  </a:moveTo>
                  <a:lnTo>
                    <a:pt x="3696" y="11435"/>
                  </a:lnTo>
                  <a:lnTo>
                    <a:pt x="2316" y="11435"/>
                  </a:lnTo>
                  <a:lnTo>
                    <a:pt x="2316" y="5548"/>
                  </a:lnTo>
                  <a:close/>
                  <a:moveTo>
                    <a:pt x="12570" y="5548"/>
                  </a:moveTo>
                  <a:lnTo>
                    <a:pt x="12570" y="11435"/>
                  </a:lnTo>
                  <a:lnTo>
                    <a:pt x="11190" y="11435"/>
                  </a:lnTo>
                  <a:lnTo>
                    <a:pt x="11190" y="5548"/>
                  </a:lnTo>
                  <a:close/>
                  <a:moveTo>
                    <a:pt x="4187" y="11880"/>
                  </a:moveTo>
                  <a:lnTo>
                    <a:pt x="4187" y="12418"/>
                  </a:lnTo>
                  <a:lnTo>
                    <a:pt x="1825" y="12418"/>
                  </a:lnTo>
                  <a:lnTo>
                    <a:pt x="1825" y="11880"/>
                  </a:lnTo>
                  <a:close/>
                  <a:moveTo>
                    <a:pt x="8620" y="11880"/>
                  </a:moveTo>
                  <a:lnTo>
                    <a:pt x="8620" y="12418"/>
                  </a:lnTo>
                  <a:lnTo>
                    <a:pt x="6257" y="12418"/>
                  </a:lnTo>
                  <a:lnTo>
                    <a:pt x="6257" y="11880"/>
                  </a:lnTo>
                  <a:close/>
                  <a:moveTo>
                    <a:pt x="13061" y="11880"/>
                  </a:moveTo>
                  <a:lnTo>
                    <a:pt x="13061" y="12418"/>
                  </a:lnTo>
                  <a:lnTo>
                    <a:pt x="10699" y="12418"/>
                  </a:lnTo>
                  <a:lnTo>
                    <a:pt x="10699" y="11880"/>
                  </a:lnTo>
                  <a:close/>
                  <a:moveTo>
                    <a:pt x="13713" y="12853"/>
                  </a:moveTo>
                  <a:lnTo>
                    <a:pt x="13713" y="13316"/>
                  </a:lnTo>
                  <a:lnTo>
                    <a:pt x="4027" y="13316"/>
                  </a:lnTo>
                  <a:cubicBezTo>
                    <a:pt x="3734" y="13316"/>
                    <a:pt x="3734" y="13751"/>
                    <a:pt x="4027" y="13751"/>
                  </a:cubicBezTo>
                  <a:lnTo>
                    <a:pt x="14366" y="13751"/>
                  </a:lnTo>
                  <a:lnTo>
                    <a:pt x="14366" y="14308"/>
                  </a:lnTo>
                  <a:lnTo>
                    <a:pt x="530" y="14308"/>
                  </a:lnTo>
                  <a:lnTo>
                    <a:pt x="530" y="13751"/>
                  </a:lnTo>
                  <a:lnTo>
                    <a:pt x="3299" y="13751"/>
                  </a:lnTo>
                  <a:cubicBezTo>
                    <a:pt x="3582" y="13751"/>
                    <a:pt x="3582" y="13316"/>
                    <a:pt x="3299" y="13316"/>
                  </a:cubicBezTo>
                  <a:lnTo>
                    <a:pt x="1182" y="13316"/>
                  </a:lnTo>
                  <a:lnTo>
                    <a:pt x="1182" y="12853"/>
                  </a:lnTo>
                  <a:close/>
                  <a:moveTo>
                    <a:pt x="7443" y="0"/>
                  </a:moveTo>
                  <a:cubicBezTo>
                    <a:pt x="7405" y="0"/>
                    <a:pt x="7367" y="10"/>
                    <a:pt x="7334" y="28"/>
                  </a:cubicBezTo>
                  <a:lnTo>
                    <a:pt x="190" y="4168"/>
                  </a:lnTo>
                  <a:cubicBezTo>
                    <a:pt x="1" y="4281"/>
                    <a:pt x="76" y="4574"/>
                    <a:pt x="303" y="4574"/>
                  </a:cubicBezTo>
                  <a:lnTo>
                    <a:pt x="1390" y="4574"/>
                  </a:lnTo>
                  <a:lnTo>
                    <a:pt x="1390" y="5330"/>
                  </a:lnTo>
                  <a:cubicBezTo>
                    <a:pt x="1390" y="5453"/>
                    <a:pt x="1484" y="5548"/>
                    <a:pt x="1607" y="5548"/>
                  </a:cubicBezTo>
                  <a:lnTo>
                    <a:pt x="1881" y="5548"/>
                  </a:lnTo>
                  <a:lnTo>
                    <a:pt x="1881" y="11435"/>
                  </a:lnTo>
                  <a:lnTo>
                    <a:pt x="1607" y="11435"/>
                  </a:lnTo>
                  <a:cubicBezTo>
                    <a:pt x="1484" y="11435"/>
                    <a:pt x="1390" y="11539"/>
                    <a:pt x="1390" y="11653"/>
                  </a:cubicBezTo>
                  <a:lnTo>
                    <a:pt x="1390" y="12409"/>
                  </a:lnTo>
                  <a:lnTo>
                    <a:pt x="964" y="12409"/>
                  </a:lnTo>
                  <a:cubicBezTo>
                    <a:pt x="842" y="12409"/>
                    <a:pt x="738" y="12513"/>
                    <a:pt x="738" y="12636"/>
                  </a:cubicBezTo>
                  <a:lnTo>
                    <a:pt x="738" y="13316"/>
                  </a:lnTo>
                  <a:lnTo>
                    <a:pt x="312" y="13316"/>
                  </a:lnTo>
                  <a:cubicBezTo>
                    <a:pt x="190" y="13316"/>
                    <a:pt x="86" y="13411"/>
                    <a:pt x="86" y="13533"/>
                  </a:cubicBezTo>
                  <a:lnTo>
                    <a:pt x="86" y="14526"/>
                  </a:lnTo>
                  <a:cubicBezTo>
                    <a:pt x="86" y="14639"/>
                    <a:pt x="190" y="14743"/>
                    <a:pt x="312" y="14743"/>
                  </a:cubicBezTo>
                  <a:lnTo>
                    <a:pt x="14583" y="14743"/>
                  </a:lnTo>
                  <a:cubicBezTo>
                    <a:pt x="14706" y="14743"/>
                    <a:pt x="14800" y="14639"/>
                    <a:pt x="14800" y="14526"/>
                  </a:cubicBezTo>
                  <a:lnTo>
                    <a:pt x="14800" y="13533"/>
                  </a:lnTo>
                  <a:cubicBezTo>
                    <a:pt x="14800" y="13416"/>
                    <a:pt x="14714" y="13315"/>
                    <a:pt x="14598" y="13315"/>
                  </a:cubicBezTo>
                  <a:cubicBezTo>
                    <a:pt x="14593" y="13315"/>
                    <a:pt x="14588" y="13316"/>
                    <a:pt x="14583" y="13316"/>
                  </a:cubicBezTo>
                  <a:lnTo>
                    <a:pt x="14148" y="13316"/>
                  </a:lnTo>
                  <a:lnTo>
                    <a:pt x="14148" y="12636"/>
                  </a:lnTo>
                  <a:cubicBezTo>
                    <a:pt x="14148" y="12513"/>
                    <a:pt x="14044" y="12409"/>
                    <a:pt x="13931" y="12409"/>
                  </a:cubicBezTo>
                  <a:lnTo>
                    <a:pt x="13496" y="12409"/>
                  </a:lnTo>
                  <a:lnTo>
                    <a:pt x="13496" y="11653"/>
                  </a:lnTo>
                  <a:cubicBezTo>
                    <a:pt x="13496" y="11539"/>
                    <a:pt x="13392" y="11435"/>
                    <a:pt x="13279" y="11435"/>
                  </a:cubicBezTo>
                  <a:lnTo>
                    <a:pt x="13005" y="11435"/>
                  </a:lnTo>
                  <a:lnTo>
                    <a:pt x="13005" y="5548"/>
                  </a:lnTo>
                  <a:lnTo>
                    <a:pt x="13279" y="5548"/>
                  </a:lnTo>
                  <a:cubicBezTo>
                    <a:pt x="13392" y="5548"/>
                    <a:pt x="13496" y="5453"/>
                    <a:pt x="13496" y="5330"/>
                  </a:cubicBezTo>
                  <a:lnTo>
                    <a:pt x="13496" y="4574"/>
                  </a:lnTo>
                  <a:lnTo>
                    <a:pt x="14583" y="4574"/>
                  </a:lnTo>
                  <a:cubicBezTo>
                    <a:pt x="14800" y="4574"/>
                    <a:pt x="14885" y="4272"/>
                    <a:pt x="14687" y="4168"/>
                  </a:cubicBezTo>
                  <a:lnTo>
                    <a:pt x="12664" y="2996"/>
                  </a:lnTo>
                  <a:cubicBezTo>
                    <a:pt x="12625" y="2972"/>
                    <a:pt x="12586" y="2961"/>
                    <a:pt x="12549" y="2961"/>
                  </a:cubicBezTo>
                  <a:cubicBezTo>
                    <a:pt x="12358" y="2961"/>
                    <a:pt x="12233" y="3247"/>
                    <a:pt x="12447" y="3374"/>
                  </a:cubicBezTo>
                  <a:lnTo>
                    <a:pt x="13770" y="4130"/>
                  </a:lnTo>
                  <a:lnTo>
                    <a:pt x="10207" y="4130"/>
                  </a:lnTo>
                  <a:cubicBezTo>
                    <a:pt x="9914" y="4130"/>
                    <a:pt x="9914" y="4574"/>
                    <a:pt x="10207" y="4574"/>
                  </a:cubicBezTo>
                  <a:lnTo>
                    <a:pt x="10264" y="4574"/>
                  </a:lnTo>
                  <a:lnTo>
                    <a:pt x="10264" y="5330"/>
                  </a:lnTo>
                  <a:cubicBezTo>
                    <a:pt x="10264" y="5444"/>
                    <a:pt x="10358" y="5548"/>
                    <a:pt x="10481" y="5548"/>
                  </a:cubicBezTo>
                  <a:lnTo>
                    <a:pt x="10746" y="5548"/>
                  </a:lnTo>
                  <a:lnTo>
                    <a:pt x="10746" y="11435"/>
                  </a:lnTo>
                  <a:lnTo>
                    <a:pt x="10481" y="11435"/>
                  </a:lnTo>
                  <a:cubicBezTo>
                    <a:pt x="10358" y="11435"/>
                    <a:pt x="10264" y="11539"/>
                    <a:pt x="10264" y="11653"/>
                  </a:cubicBezTo>
                  <a:lnTo>
                    <a:pt x="10264" y="12409"/>
                  </a:lnTo>
                  <a:lnTo>
                    <a:pt x="9054" y="12409"/>
                  </a:lnTo>
                  <a:lnTo>
                    <a:pt x="9054" y="11653"/>
                  </a:lnTo>
                  <a:cubicBezTo>
                    <a:pt x="9054" y="11539"/>
                    <a:pt x="8960" y="11435"/>
                    <a:pt x="8837" y="11435"/>
                  </a:cubicBezTo>
                  <a:lnTo>
                    <a:pt x="8572" y="11435"/>
                  </a:lnTo>
                  <a:lnTo>
                    <a:pt x="8572" y="6436"/>
                  </a:lnTo>
                  <a:cubicBezTo>
                    <a:pt x="8572" y="6290"/>
                    <a:pt x="8461" y="6216"/>
                    <a:pt x="8350" y="6216"/>
                  </a:cubicBezTo>
                  <a:cubicBezTo>
                    <a:pt x="8239" y="6216"/>
                    <a:pt x="8128" y="6290"/>
                    <a:pt x="8128" y="6436"/>
                  </a:cubicBezTo>
                  <a:lnTo>
                    <a:pt x="8128" y="11435"/>
                  </a:lnTo>
                  <a:lnTo>
                    <a:pt x="6748" y="11435"/>
                  </a:lnTo>
                  <a:lnTo>
                    <a:pt x="6748" y="6436"/>
                  </a:lnTo>
                  <a:cubicBezTo>
                    <a:pt x="6748" y="6290"/>
                    <a:pt x="6640" y="6216"/>
                    <a:pt x="6531" y="6216"/>
                  </a:cubicBezTo>
                  <a:cubicBezTo>
                    <a:pt x="6422" y="6216"/>
                    <a:pt x="6314" y="6290"/>
                    <a:pt x="6314" y="6436"/>
                  </a:cubicBezTo>
                  <a:lnTo>
                    <a:pt x="6314" y="11435"/>
                  </a:lnTo>
                  <a:lnTo>
                    <a:pt x="6039" y="11435"/>
                  </a:lnTo>
                  <a:cubicBezTo>
                    <a:pt x="5917" y="11435"/>
                    <a:pt x="5822" y="11539"/>
                    <a:pt x="5822" y="11653"/>
                  </a:cubicBezTo>
                  <a:lnTo>
                    <a:pt x="5822" y="12409"/>
                  </a:lnTo>
                  <a:lnTo>
                    <a:pt x="4622" y="12409"/>
                  </a:lnTo>
                  <a:lnTo>
                    <a:pt x="4622" y="11653"/>
                  </a:lnTo>
                  <a:cubicBezTo>
                    <a:pt x="4622" y="11539"/>
                    <a:pt x="4527" y="11435"/>
                    <a:pt x="4405" y="11435"/>
                  </a:cubicBezTo>
                  <a:lnTo>
                    <a:pt x="4130" y="11435"/>
                  </a:lnTo>
                  <a:lnTo>
                    <a:pt x="4130" y="5548"/>
                  </a:lnTo>
                  <a:lnTo>
                    <a:pt x="4405" y="5548"/>
                  </a:lnTo>
                  <a:cubicBezTo>
                    <a:pt x="4527" y="5548"/>
                    <a:pt x="4622" y="5453"/>
                    <a:pt x="4622" y="5330"/>
                  </a:cubicBezTo>
                  <a:lnTo>
                    <a:pt x="4622" y="4574"/>
                  </a:lnTo>
                  <a:lnTo>
                    <a:pt x="4641" y="4574"/>
                  </a:lnTo>
                  <a:cubicBezTo>
                    <a:pt x="4931" y="4574"/>
                    <a:pt x="4934" y="4139"/>
                    <a:pt x="4650" y="4139"/>
                  </a:cubicBezTo>
                  <a:cubicBezTo>
                    <a:pt x="4647" y="4139"/>
                    <a:pt x="4644" y="4139"/>
                    <a:pt x="4641" y="4139"/>
                  </a:cubicBezTo>
                  <a:lnTo>
                    <a:pt x="1116" y="4139"/>
                  </a:lnTo>
                  <a:lnTo>
                    <a:pt x="7438" y="473"/>
                  </a:lnTo>
                  <a:lnTo>
                    <a:pt x="11880" y="3043"/>
                  </a:lnTo>
                  <a:cubicBezTo>
                    <a:pt x="11920" y="3068"/>
                    <a:pt x="11959" y="3078"/>
                    <a:pt x="11995" y="3078"/>
                  </a:cubicBezTo>
                  <a:cubicBezTo>
                    <a:pt x="12184" y="3078"/>
                    <a:pt x="12303" y="2792"/>
                    <a:pt x="12097" y="2665"/>
                  </a:cubicBezTo>
                  <a:lnTo>
                    <a:pt x="7552" y="28"/>
                  </a:lnTo>
                  <a:cubicBezTo>
                    <a:pt x="7519" y="10"/>
                    <a:pt x="7481" y="0"/>
                    <a:pt x="74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46;p47">
              <a:extLst>
                <a:ext uri="{FF2B5EF4-FFF2-40B4-BE49-F238E27FC236}">
                  <a16:creationId xmlns:a16="http://schemas.microsoft.com/office/drawing/2014/main" id="{75562E2D-852C-9A14-7E02-EA44E85EFA2A}"/>
                </a:ext>
              </a:extLst>
            </p:cNvPr>
            <p:cNvSpPr/>
            <p:nvPr/>
          </p:nvSpPr>
          <p:spPr>
            <a:xfrm>
              <a:off x="7604325" y="2107100"/>
              <a:ext cx="139350" cy="119350"/>
            </a:xfrm>
            <a:custGeom>
              <a:avLst/>
              <a:gdLst/>
              <a:ahLst/>
              <a:cxnLst/>
              <a:rect l="l" t="t" r="r" b="b"/>
              <a:pathLst>
                <a:path w="5574" h="4774" extrusionOk="0">
                  <a:moveTo>
                    <a:pt x="3181" y="436"/>
                  </a:moveTo>
                  <a:cubicBezTo>
                    <a:pt x="4179" y="436"/>
                    <a:pt x="5139" y="1212"/>
                    <a:pt x="5139" y="2382"/>
                  </a:cubicBezTo>
                  <a:cubicBezTo>
                    <a:pt x="5139" y="3459"/>
                    <a:pt x="4270" y="4329"/>
                    <a:pt x="3192" y="4329"/>
                  </a:cubicBezTo>
                  <a:cubicBezTo>
                    <a:pt x="1463" y="4329"/>
                    <a:pt x="593" y="2231"/>
                    <a:pt x="1822" y="1012"/>
                  </a:cubicBezTo>
                  <a:cubicBezTo>
                    <a:pt x="2216" y="614"/>
                    <a:pt x="2703" y="436"/>
                    <a:pt x="3181" y="436"/>
                  </a:cubicBezTo>
                  <a:close/>
                  <a:moveTo>
                    <a:pt x="3181" y="0"/>
                  </a:moveTo>
                  <a:cubicBezTo>
                    <a:pt x="1071" y="0"/>
                    <a:pt x="1" y="2564"/>
                    <a:pt x="1501" y="4064"/>
                  </a:cubicBezTo>
                  <a:cubicBezTo>
                    <a:pt x="1987" y="4554"/>
                    <a:pt x="2586" y="4773"/>
                    <a:pt x="3174" y="4773"/>
                  </a:cubicBezTo>
                  <a:cubicBezTo>
                    <a:pt x="4399" y="4773"/>
                    <a:pt x="5574" y="3819"/>
                    <a:pt x="5574" y="2382"/>
                  </a:cubicBezTo>
                  <a:cubicBezTo>
                    <a:pt x="5574" y="1068"/>
                    <a:pt x="4506" y="10"/>
                    <a:pt x="3192" y="0"/>
                  </a:cubicBezTo>
                  <a:cubicBezTo>
                    <a:pt x="3188" y="0"/>
                    <a:pt x="3184" y="0"/>
                    <a:pt x="3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Graphic 6" descr="Play with solid fill">
            <a:hlinkClick r:id="rId6"/>
            <a:extLst>
              <a:ext uri="{FF2B5EF4-FFF2-40B4-BE49-F238E27FC236}">
                <a16:creationId xmlns:a16="http://schemas.microsoft.com/office/drawing/2014/main" id="{D4904F28-F926-1115-2A1C-D3FB497AD1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25375" y="2176461"/>
            <a:ext cx="914400" cy="914400"/>
          </a:xfrm>
          <a:prstGeom prst="rect">
            <a:avLst/>
          </a:prstGeom>
        </p:spPr>
      </p:pic>
      <p:pic>
        <p:nvPicPr>
          <p:cNvPr id="11" name="Graphic 10" descr="Ticket outline">
            <a:hlinkClick r:id="rId9"/>
            <a:extLst>
              <a:ext uri="{FF2B5EF4-FFF2-40B4-BE49-F238E27FC236}">
                <a16:creationId xmlns:a16="http://schemas.microsoft.com/office/drawing/2014/main" id="{D8493B45-369C-E48A-DF12-2ABB387D363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80049" y="3413491"/>
            <a:ext cx="492234" cy="492234"/>
          </a:xfrm>
          <a:prstGeom prst="rect">
            <a:avLst/>
          </a:prstGeom>
        </p:spPr>
      </p:pic>
    </p:spTree>
    <p:extLst>
      <p:ext uri="{BB962C8B-B14F-4D97-AF65-F5344CB8AC3E}">
        <p14:creationId xmlns:p14="http://schemas.microsoft.com/office/powerpoint/2010/main" val="3502769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3"/>
        <p:cNvGrpSpPr/>
        <p:nvPr/>
      </p:nvGrpSpPr>
      <p:grpSpPr>
        <a:xfrm>
          <a:off x="0" y="0"/>
          <a:ext cx="0" cy="0"/>
          <a:chOff x="0" y="0"/>
          <a:chExt cx="0" cy="0"/>
        </a:xfrm>
      </p:grpSpPr>
      <p:sp>
        <p:nvSpPr>
          <p:cNvPr id="21" name="Google Shape;784;p32">
            <a:extLst>
              <a:ext uri="{FF2B5EF4-FFF2-40B4-BE49-F238E27FC236}">
                <a16:creationId xmlns:a16="http://schemas.microsoft.com/office/drawing/2014/main" id="{214C8FDE-8A62-D5C8-34FB-1B358EE9B6C1}"/>
              </a:ext>
            </a:extLst>
          </p:cNvPr>
          <p:cNvSpPr/>
          <p:nvPr/>
        </p:nvSpPr>
        <p:spPr>
          <a:xfrm>
            <a:off x="1315178" y="1189428"/>
            <a:ext cx="6675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84;p32">
            <a:extLst>
              <a:ext uri="{FF2B5EF4-FFF2-40B4-BE49-F238E27FC236}">
                <a16:creationId xmlns:a16="http://schemas.microsoft.com/office/drawing/2014/main" id="{8E38E379-B69F-AA12-F02A-268BC4C41D76}"/>
              </a:ext>
            </a:extLst>
          </p:cNvPr>
          <p:cNvSpPr/>
          <p:nvPr/>
        </p:nvSpPr>
        <p:spPr>
          <a:xfrm>
            <a:off x="4854698" y="1191887"/>
            <a:ext cx="6675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86;p32">
            <a:extLst>
              <a:ext uri="{FF2B5EF4-FFF2-40B4-BE49-F238E27FC236}">
                <a16:creationId xmlns:a16="http://schemas.microsoft.com/office/drawing/2014/main" id="{D8EAF250-3F1F-6605-DAFE-6687930ED099}"/>
              </a:ext>
            </a:extLst>
          </p:cNvPr>
          <p:cNvSpPr/>
          <p:nvPr/>
        </p:nvSpPr>
        <p:spPr>
          <a:xfrm>
            <a:off x="4796559" y="1145695"/>
            <a:ext cx="6675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2"/>
          <p:cNvSpPr/>
          <p:nvPr/>
        </p:nvSpPr>
        <p:spPr>
          <a:xfrm>
            <a:off x="1257039" y="1145695"/>
            <a:ext cx="6675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2"/>
          <p:cNvSpPr txBox="1">
            <a:spLocks noGrp="1"/>
          </p:cNvSpPr>
          <p:nvPr>
            <p:ph type="ctrTitle"/>
          </p:nvPr>
        </p:nvSpPr>
        <p:spPr>
          <a:xfrm>
            <a:off x="1158411" y="1997973"/>
            <a:ext cx="25389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Who he is</a:t>
            </a:r>
            <a:endParaRPr/>
          </a:p>
        </p:txBody>
      </p:sp>
      <p:sp>
        <p:nvSpPr>
          <p:cNvPr id="789" name="Google Shape;789;p32"/>
          <p:cNvSpPr txBox="1">
            <a:spLocks noGrp="1"/>
          </p:cNvSpPr>
          <p:nvPr>
            <p:ph type="ctrTitle" idx="2"/>
          </p:nvPr>
        </p:nvSpPr>
        <p:spPr>
          <a:xfrm>
            <a:off x="4938415" y="1994923"/>
            <a:ext cx="25389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He’s known for:</a:t>
            </a:r>
            <a:endParaRPr/>
          </a:p>
        </p:txBody>
      </p:sp>
      <p:sp>
        <p:nvSpPr>
          <p:cNvPr id="790" name="Google Shape;790;p32"/>
          <p:cNvSpPr txBox="1">
            <a:spLocks noGrp="1"/>
          </p:cNvSpPr>
          <p:nvPr>
            <p:ph type="subTitle" idx="3"/>
          </p:nvPr>
        </p:nvSpPr>
        <p:spPr>
          <a:xfrm>
            <a:off x="4938425" y="2307498"/>
            <a:ext cx="2948400" cy="833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en-US"/>
              <a:t>International best-selling authors of:</a:t>
            </a:r>
          </a:p>
          <a:p>
            <a:pPr marL="171450" lvl="0" indent="-171450" algn="just" rtl="0">
              <a:spcBef>
                <a:spcPts val="0"/>
              </a:spcBef>
              <a:spcAft>
                <a:spcPts val="0"/>
              </a:spcAft>
              <a:buFontTx/>
              <a:buChar char="-"/>
            </a:pPr>
            <a:r>
              <a:rPr lang="en-US"/>
              <a:t> Sapiens: A Brief History of Humankind (2014)</a:t>
            </a:r>
          </a:p>
          <a:p>
            <a:pPr marL="171450" lvl="0" indent="-171450" algn="just" rtl="0">
              <a:spcBef>
                <a:spcPts val="0"/>
              </a:spcBef>
              <a:spcAft>
                <a:spcPts val="0"/>
              </a:spcAft>
              <a:buFontTx/>
              <a:buChar char="-"/>
            </a:pPr>
            <a:r>
              <a:rPr lang="en-US"/>
              <a:t>Homo Deus: A Brief History of Tomorrow (2016)</a:t>
            </a:r>
          </a:p>
          <a:p>
            <a:pPr marL="171450" lvl="0" indent="-171450" algn="just" rtl="0">
              <a:spcBef>
                <a:spcPts val="0"/>
              </a:spcBef>
              <a:spcAft>
                <a:spcPts val="0"/>
              </a:spcAft>
              <a:buFontTx/>
              <a:buChar char="-"/>
            </a:pPr>
            <a:r>
              <a:rPr lang="en-US"/>
              <a:t>21 Lessons for the 21st Century (2018).</a:t>
            </a:r>
          </a:p>
          <a:p>
            <a:pPr marL="171450" lvl="0" indent="-171450" algn="just" rtl="0">
              <a:spcBef>
                <a:spcPts val="0"/>
              </a:spcBef>
              <a:spcAft>
                <a:spcPts val="0"/>
              </a:spcAft>
              <a:buFontTx/>
              <a:buChar char="-"/>
            </a:pPr>
            <a:r>
              <a:rPr lang="en-US"/>
              <a:t>Sapiens: A Graphic History</a:t>
            </a:r>
          </a:p>
          <a:p>
            <a:pPr marL="171450" lvl="0" indent="-171450" algn="just" rtl="0">
              <a:spcBef>
                <a:spcPts val="0"/>
              </a:spcBef>
              <a:spcAft>
                <a:spcPts val="0"/>
              </a:spcAft>
              <a:buFontTx/>
              <a:buChar char="-"/>
            </a:pPr>
            <a:r>
              <a:rPr lang="en-US"/>
              <a:t>Unstoppable Us</a:t>
            </a:r>
          </a:p>
          <a:p>
            <a:pPr marL="0" indent="0" algn="just"/>
            <a:r>
              <a:rPr lang="en-US"/>
              <a:t>Keynote speaker about social, historic and global topics.</a:t>
            </a:r>
          </a:p>
          <a:p>
            <a:pPr marL="0" lvl="0" indent="0" algn="just" rtl="0">
              <a:spcBef>
                <a:spcPts val="0"/>
              </a:spcBef>
              <a:spcAft>
                <a:spcPts val="0"/>
              </a:spcAft>
            </a:pPr>
            <a:endParaRPr/>
          </a:p>
        </p:txBody>
      </p:sp>
      <p:sp>
        <p:nvSpPr>
          <p:cNvPr id="791" name="Google Shape;791;p32"/>
          <p:cNvSpPr txBox="1">
            <a:spLocks noGrp="1"/>
          </p:cNvSpPr>
          <p:nvPr>
            <p:ph type="subTitle" idx="1"/>
          </p:nvPr>
        </p:nvSpPr>
        <p:spPr>
          <a:xfrm>
            <a:off x="1158425" y="2311971"/>
            <a:ext cx="2948400" cy="833700"/>
          </a:xfrm>
          <a:prstGeom prst="rect">
            <a:avLst/>
          </a:prstGeom>
        </p:spPr>
        <p:txBody>
          <a:bodyPr spcFirstLastPara="1" wrap="square" lIns="91425" tIns="91425" rIns="91425" bIns="91425" anchor="t" anchorCtr="0">
            <a:noAutofit/>
          </a:bodyPr>
          <a:lstStyle/>
          <a:p>
            <a:pPr marL="171450" lvl="0" indent="-171450" algn="just" rtl="0">
              <a:spcBef>
                <a:spcPts val="0"/>
              </a:spcBef>
              <a:spcAft>
                <a:spcPts val="0"/>
              </a:spcAft>
              <a:buFontTx/>
              <a:buChar char="-"/>
            </a:pPr>
            <a:r>
              <a:rPr lang="en-US"/>
              <a:t>An Israeli public intellectual and historian.</a:t>
            </a:r>
          </a:p>
          <a:p>
            <a:pPr marL="171450" lvl="0" indent="-171450" algn="just" rtl="0">
              <a:spcBef>
                <a:spcPts val="0"/>
              </a:spcBef>
              <a:spcAft>
                <a:spcPts val="0"/>
              </a:spcAft>
              <a:buFontTx/>
              <a:buChar char="-"/>
            </a:pPr>
            <a:r>
              <a:rPr lang="en-US"/>
              <a:t>PhD from the University of Oxford in 2002</a:t>
            </a:r>
          </a:p>
          <a:p>
            <a:pPr marL="171450" lvl="0" indent="-171450" algn="just" rtl="0">
              <a:spcBef>
                <a:spcPts val="0"/>
              </a:spcBef>
              <a:spcAft>
                <a:spcPts val="0"/>
              </a:spcAft>
              <a:buFontTx/>
              <a:buChar char="-"/>
            </a:pPr>
            <a:r>
              <a:rPr lang="en-US"/>
              <a:t>Professor in the Department of History at the Hebrew University of Jerusalem.</a:t>
            </a:r>
          </a:p>
        </p:txBody>
      </p:sp>
      <p:sp>
        <p:nvSpPr>
          <p:cNvPr id="805" name="Google Shape;805;p32"/>
          <p:cNvSpPr txBox="1">
            <a:spLocks noGrp="1"/>
          </p:cNvSpPr>
          <p:nvPr>
            <p:ph type="ctrTitle" idx="4"/>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Yuval Noah Harari</a:t>
            </a:r>
            <a:endParaRPr/>
          </a:p>
        </p:txBody>
      </p:sp>
      <p:grpSp>
        <p:nvGrpSpPr>
          <p:cNvPr id="2" name="Google Shape;7489;p56">
            <a:extLst>
              <a:ext uri="{FF2B5EF4-FFF2-40B4-BE49-F238E27FC236}">
                <a16:creationId xmlns:a16="http://schemas.microsoft.com/office/drawing/2014/main" id="{722C4CCC-2255-E5C4-641C-3AA4C57CE4FE}"/>
              </a:ext>
            </a:extLst>
          </p:cNvPr>
          <p:cNvGrpSpPr/>
          <p:nvPr/>
        </p:nvGrpSpPr>
        <p:grpSpPr>
          <a:xfrm>
            <a:off x="4899185" y="1258689"/>
            <a:ext cx="443339" cy="480476"/>
            <a:chOff x="1493849" y="2775533"/>
            <a:chExt cx="283985" cy="341080"/>
          </a:xfrm>
        </p:grpSpPr>
        <p:sp>
          <p:nvSpPr>
            <p:cNvPr id="3" name="Google Shape;7490;p56">
              <a:extLst>
                <a:ext uri="{FF2B5EF4-FFF2-40B4-BE49-F238E27FC236}">
                  <a16:creationId xmlns:a16="http://schemas.microsoft.com/office/drawing/2014/main" id="{5F3CA437-D27F-1062-3E6E-7EE33F96185E}"/>
                </a:ext>
              </a:extLst>
            </p:cNvPr>
            <p:cNvSpPr/>
            <p:nvPr/>
          </p:nvSpPr>
          <p:spPr>
            <a:xfrm>
              <a:off x="1493849" y="2775533"/>
              <a:ext cx="283985" cy="341080"/>
            </a:xfrm>
            <a:custGeom>
              <a:avLst/>
              <a:gdLst/>
              <a:ahLst/>
              <a:cxnLst/>
              <a:rect l="l" t="t" r="r" b="b"/>
              <a:pathLst>
                <a:path w="8943" h="10741" extrusionOk="0">
                  <a:moveTo>
                    <a:pt x="8430" y="1013"/>
                  </a:moveTo>
                  <a:cubicBezTo>
                    <a:pt x="8466" y="1013"/>
                    <a:pt x="8514" y="1025"/>
                    <a:pt x="8549" y="1061"/>
                  </a:cubicBezTo>
                  <a:cubicBezTo>
                    <a:pt x="8573" y="1084"/>
                    <a:pt x="8585" y="1132"/>
                    <a:pt x="8585" y="1180"/>
                  </a:cubicBezTo>
                  <a:lnTo>
                    <a:pt x="8585" y="1846"/>
                  </a:lnTo>
                  <a:cubicBezTo>
                    <a:pt x="8585" y="2454"/>
                    <a:pt x="8454" y="2906"/>
                    <a:pt x="8192" y="3204"/>
                  </a:cubicBezTo>
                  <a:cubicBezTo>
                    <a:pt x="7954" y="3466"/>
                    <a:pt x="7633" y="3585"/>
                    <a:pt x="7323" y="3716"/>
                  </a:cubicBezTo>
                  <a:cubicBezTo>
                    <a:pt x="7180" y="3775"/>
                    <a:pt x="7025" y="3835"/>
                    <a:pt x="6894" y="3918"/>
                  </a:cubicBezTo>
                  <a:cubicBezTo>
                    <a:pt x="7037" y="3466"/>
                    <a:pt x="7121" y="2989"/>
                    <a:pt x="7121" y="2501"/>
                  </a:cubicBezTo>
                  <a:lnTo>
                    <a:pt x="7121" y="1811"/>
                  </a:lnTo>
                  <a:cubicBezTo>
                    <a:pt x="7335" y="1811"/>
                    <a:pt x="7549" y="1715"/>
                    <a:pt x="7680" y="1513"/>
                  </a:cubicBezTo>
                  <a:lnTo>
                    <a:pt x="7799" y="1334"/>
                  </a:lnTo>
                  <a:cubicBezTo>
                    <a:pt x="7954" y="1132"/>
                    <a:pt x="8168" y="1013"/>
                    <a:pt x="8430" y="1013"/>
                  </a:cubicBezTo>
                  <a:close/>
                  <a:moveTo>
                    <a:pt x="453" y="1025"/>
                  </a:moveTo>
                  <a:cubicBezTo>
                    <a:pt x="703" y="1025"/>
                    <a:pt x="929" y="1144"/>
                    <a:pt x="1072" y="1358"/>
                  </a:cubicBezTo>
                  <a:lnTo>
                    <a:pt x="1191" y="1537"/>
                  </a:lnTo>
                  <a:cubicBezTo>
                    <a:pt x="1322" y="1703"/>
                    <a:pt x="1537" y="1834"/>
                    <a:pt x="1763" y="1834"/>
                  </a:cubicBezTo>
                  <a:lnTo>
                    <a:pt x="1763" y="2513"/>
                  </a:lnTo>
                  <a:cubicBezTo>
                    <a:pt x="1763" y="2989"/>
                    <a:pt x="1834" y="3466"/>
                    <a:pt x="1977" y="3930"/>
                  </a:cubicBezTo>
                  <a:cubicBezTo>
                    <a:pt x="1846" y="3835"/>
                    <a:pt x="1703" y="3775"/>
                    <a:pt x="1548" y="3716"/>
                  </a:cubicBezTo>
                  <a:cubicBezTo>
                    <a:pt x="1239" y="3597"/>
                    <a:pt x="929" y="3466"/>
                    <a:pt x="691" y="3204"/>
                  </a:cubicBezTo>
                  <a:cubicBezTo>
                    <a:pt x="417" y="2906"/>
                    <a:pt x="286" y="2454"/>
                    <a:pt x="286" y="1846"/>
                  </a:cubicBezTo>
                  <a:lnTo>
                    <a:pt x="286" y="1191"/>
                  </a:lnTo>
                  <a:cubicBezTo>
                    <a:pt x="286" y="1144"/>
                    <a:pt x="298" y="1096"/>
                    <a:pt x="334" y="1072"/>
                  </a:cubicBezTo>
                  <a:cubicBezTo>
                    <a:pt x="358" y="1037"/>
                    <a:pt x="405" y="1025"/>
                    <a:pt x="453" y="1025"/>
                  </a:cubicBezTo>
                  <a:close/>
                  <a:moveTo>
                    <a:pt x="7097" y="299"/>
                  </a:moveTo>
                  <a:lnTo>
                    <a:pt x="7097" y="668"/>
                  </a:lnTo>
                  <a:lnTo>
                    <a:pt x="5739" y="668"/>
                  </a:lnTo>
                  <a:cubicBezTo>
                    <a:pt x="5656" y="668"/>
                    <a:pt x="5585" y="739"/>
                    <a:pt x="5585" y="834"/>
                  </a:cubicBezTo>
                  <a:cubicBezTo>
                    <a:pt x="5585" y="918"/>
                    <a:pt x="5656" y="1001"/>
                    <a:pt x="5739" y="1001"/>
                  </a:cubicBezTo>
                  <a:lnTo>
                    <a:pt x="6775" y="1001"/>
                  </a:lnTo>
                  <a:lnTo>
                    <a:pt x="6775" y="2513"/>
                  </a:lnTo>
                  <a:cubicBezTo>
                    <a:pt x="6787" y="3882"/>
                    <a:pt x="6132" y="5192"/>
                    <a:pt x="5013" y="6014"/>
                  </a:cubicBezTo>
                  <a:lnTo>
                    <a:pt x="4894" y="6097"/>
                  </a:lnTo>
                  <a:cubicBezTo>
                    <a:pt x="4870" y="6097"/>
                    <a:pt x="4835" y="6085"/>
                    <a:pt x="4811" y="6085"/>
                  </a:cubicBezTo>
                  <a:lnTo>
                    <a:pt x="4037" y="6085"/>
                  </a:lnTo>
                  <a:cubicBezTo>
                    <a:pt x="4001" y="6085"/>
                    <a:pt x="3977" y="6085"/>
                    <a:pt x="3942" y="6097"/>
                  </a:cubicBezTo>
                  <a:lnTo>
                    <a:pt x="3823" y="6014"/>
                  </a:lnTo>
                  <a:cubicBezTo>
                    <a:pt x="2727" y="5192"/>
                    <a:pt x="2060" y="3882"/>
                    <a:pt x="2060" y="2513"/>
                  </a:cubicBezTo>
                  <a:lnTo>
                    <a:pt x="2060" y="1001"/>
                  </a:lnTo>
                  <a:lnTo>
                    <a:pt x="5013" y="1001"/>
                  </a:lnTo>
                  <a:cubicBezTo>
                    <a:pt x="5108" y="1001"/>
                    <a:pt x="5180" y="918"/>
                    <a:pt x="5180" y="834"/>
                  </a:cubicBezTo>
                  <a:cubicBezTo>
                    <a:pt x="5180" y="739"/>
                    <a:pt x="5108" y="668"/>
                    <a:pt x="5013" y="668"/>
                  </a:cubicBezTo>
                  <a:lnTo>
                    <a:pt x="1727" y="668"/>
                  </a:lnTo>
                  <a:lnTo>
                    <a:pt x="1727" y="299"/>
                  </a:lnTo>
                  <a:close/>
                  <a:moveTo>
                    <a:pt x="4823" y="6395"/>
                  </a:moveTo>
                  <a:cubicBezTo>
                    <a:pt x="4882" y="6395"/>
                    <a:pt x="4930" y="6442"/>
                    <a:pt x="4930" y="6502"/>
                  </a:cubicBezTo>
                  <a:lnTo>
                    <a:pt x="4930" y="6621"/>
                  </a:lnTo>
                  <a:cubicBezTo>
                    <a:pt x="4930" y="6680"/>
                    <a:pt x="4882" y="6728"/>
                    <a:pt x="4823" y="6728"/>
                  </a:cubicBezTo>
                  <a:lnTo>
                    <a:pt x="4049" y="6728"/>
                  </a:lnTo>
                  <a:cubicBezTo>
                    <a:pt x="3989" y="6728"/>
                    <a:pt x="3942" y="6680"/>
                    <a:pt x="3942" y="6621"/>
                  </a:cubicBezTo>
                  <a:lnTo>
                    <a:pt x="3942" y="6502"/>
                  </a:lnTo>
                  <a:cubicBezTo>
                    <a:pt x="3942" y="6442"/>
                    <a:pt x="3989" y="6395"/>
                    <a:pt x="4049" y="6395"/>
                  </a:cubicBezTo>
                  <a:close/>
                  <a:moveTo>
                    <a:pt x="4620" y="7037"/>
                  </a:moveTo>
                  <a:lnTo>
                    <a:pt x="4620" y="8573"/>
                  </a:lnTo>
                  <a:lnTo>
                    <a:pt x="4239" y="8573"/>
                  </a:lnTo>
                  <a:lnTo>
                    <a:pt x="4239" y="7037"/>
                  </a:lnTo>
                  <a:close/>
                  <a:moveTo>
                    <a:pt x="5418" y="8883"/>
                  </a:moveTo>
                  <a:cubicBezTo>
                    <a:pt x="5525" y="8883"/>
                    <a:pt x="5608" y="8978"/>
                    <a:pt x="5608" y="9073"/>
                  </a:cubicBezTo>
                  <a:lnTo>
                    <a:pt x="5608" y="9252"/>
                  </a:lnTo>
                  <a:lnTo>
                    <a:pt x="4215" y="9252"/>
                  </a:lnTo>
                  <a:cubicBezTo>
                    <a:pt x="4120" y="9252"/>
                    <a:pt x="4049" y="9335"/>
                    <a:pt x="4049" y="9419"/>
                  </a:cubicBezTo>
                  <a:cubicBezTo>
                    <a:pt x="4049" y="9514"/>
                    <a:pt x="4120" y="9585"/>
                    <a:pt x="4215" y="9585"/>
                  </a:cubicBezTo>
                  <a:lnTo>
                    <a:pt x="6370" y="9585"/>
                  </a:lnTo>
                  <a:cubicBezTo>
                    <a:pt x="6382" y="9585"/>
                    <a:pt x="6406" y="9597"/>
                    <a:pt x="6418" y="9609"/>
                  </a:cubicBezTo>
                  <a:lnTo>
                    <a:pt x="6561" y="10371"/>
                  </a:lnTo>
                  <a:cubicBezTo>
                    <a:pt x="6561" y="10383"/>
                    <a:pt x="6561" y="10407"/>
                    <a:pt x="6549" y="10407"/>
                  </a:cubicBezTo>
                  <a:cubicBezTo>
                    <a:pt x="6549" y="10407"/>
                    <a:pt x="6537" y="10419"/>
                    <a:pt x="6525" y="10419"/>
                  </a:cubicBezTo>
                  <a:lnTo>
                    <a:pt x="2370" y="10419"/>
                  </a:lnTo>
                  <a:cubicBezTo>
                    <a:pt x="2358" y="10419"/>
                    <a:pt x="2334" y="10407"/>
                    <a:pt x="2334" y="10407"/>
                  </a:cubicBezTo>
                  <a:cubicBezTo>
                    <a:pt x="2334" y="10407"/>
                    <a:pt x="2322" y="10383"/>
                    <a:pt x="2322" y="10371"/>
                  </a:cubicBezTo>
                  <a:lnTo>
                    <a:pt x="2477" y="9609"/>
                  </a:lnTo>
                  <a:cubicBezTo>
                    <a:pt x="2477" y="9597"/>
                    <a:pt x="2489" y="9585"/>
                    <a:pt x="2513" y="9585"/>
                  </a:cubicBezTo>
                  <a:lnTo>
                    <a:pt x="3489" y="9585"/>
                  </a:lnTo>
                  <a:cubicBezTo>
                    <a:pt x="3573" y="9585"/>
                    <a:pt x="3644" y="9514"/>
                    <a:pt x="3644" y="9419"/>
                  </a:cubicBezTo>
                  <a:cubicBezTo>
                    <a:pt x="3644" y="9335"/>
                    <a:pt x="3573" y="9252"/>
                    <a:pt x="3489" y="9252"/>
                  </a:cubicBezTo>
                  <a:lnTo>
                    <a:pt x="3263" y="9252"/>
                  </a:lnTo>
                  <a:lnTo>
                    <a:pt x="3263" y="9073"/>
                  </a:lnTo>
                  <a:cubicBezTo>
                    <a:pt x="3263" y="8978"/>
                    <a:pt x="3346" y="8883"/>
                    <a:pt x="3453" y="8883"/>
                  </a:cubicBezTo>
                  <a:close/>
                  <a:moveTo>
                    <a:pt x="1739" y="1"/>
                  </a:moveTo>
                  <a:cubicBezTo>
                    <a:pt x="1572" y="1"/>
                    <a:pt x="1441" y="132"/>
                    <a:pt x="1441" y="299"/>
                  </a:cubicBezTo>
                  <a:lnTo>
                    <a:pt x="1441" y="703"/>
                  </a:lnTo>
                  <a:cubicBezTo>
                    <a:pt x="1441" y="858"/>
                    <a:pt x="1572" y="1001"/>
                    <a:pt x="1739" y="1001"/>
                  </a:cubicBezTo>
                  <a:lnTo>
                    <a:pt x="1775" y="1001"/>
                  </a:lnTo>
                  <a:lnTo>
                    <a:pt x="1775" y="1513"/>
                  </a:lnTo>
                  <a:cubicBezTo>
                    <a:pt x="1656" y="1513"/>
                    <a:pt x="1537" y="1453"/>
                    <a:pt x="1477" y="1358"/>
                  </a:cubicBezTo>
                  <a:lnTo>
                    <a:pt x="1358" y="1180"/>
                  </a:lnTo>
                  <a:cubicBezTo>
                    <a:pt x="1156" y="882"/>
                    <a:pt x="822" y="715"/>
                    <a:pt x="477" y="715"/>
                  </a:cubicBezTo>
                  <a:cubicBezTo>
                    <a:pt x="346" y="715"/>
                    <a:pt x="227" y="763"/>
                    <a:pt x="132" y="846"/>
                  </a:cubicBezTo>
                  <a:cubicBezTo>
                    <a:pt x="48" y="941"/>
                    <a:pt x="1" y="1049"/>
                    <a:pt x="1" y="1191"/>
                  </a:cubicBezTo>
                  <a:lnTo>
                    <a:pt x="1" y="1846"/>
                  </a:lnTo>
                  <a:cubicBezTo>
                    <a:pt x="1" y="3418"/>
                    <a:pt x="798" y="3751"/>
                    <a:pt x="1465" y="4013"/>
                  </a:cubicBezTo>
                  <a:cubicBezTo>
                    <a:pt x="1810" y="4168"/>
                    <a:pt x="2144" y="4299"/>
                    <a:pt x="2299" y="4609"/>
                  </a:cubicBezTo>
                  <a:cubicBezTo>
                    <a:pt x="2334" y="4704"/>
                    <a:pt x="2322" y="4775"/>
                    <a:pt x="2263" y="4847"/>
                  </a:cubicBezTo>
                  <a:cubicBezTo>
                    <a:pt x="2212" y="4914"/>
                    <a:pt x="2120" y="4946"/>
                    <a:pt x="2041" y="4946"/>
                  </a:cubicBezTo>
                  <a:cubicBezTo>
                    <a:pt x="2008" y="4946"/>
                    <a:pt x="1978" y="4940"/>
                    <a:pt x="1953" y="4930"/>
                  </a:cubicBezTo>
                  <a:cubicBezTo>
                    <a:pt x="1834" y="4882"/>
                    <a:pt x="1822" y="4728"/>
                    <a:pt x="1834" y="4632"/>
                  </a:cubicBezTo>
                  <a:cubicBezTo>
                    <a:pt x="1834" y="4537"/>
                    <a:pt x="1775" y="4466"/>
                    <a:pt x="1679" y="4466"/>
                  </a:cubicBezTo>
                  <a:cubicBezTo>
                    <a:pt x="1596" y="4466"/>
                    <a:pt x="1513" y="4525"/>
                    <a:pt x="1513" y="4609"/>
                  </a:cubicBezTo>
                  <a:cubicBezTo>
                    <a:pt x="1513" y="4740"/>
                    <a:pt x="1537" y="5085"/>
                    <a:pt x="1834" y="5228"/>
                  </a:cubicBezTo>
                  <a:cubicBezTo>
                    <a:pt x="1906" y="5252"/>
                    <a:pt x="1965" y="5263"/>
                    <a:pt x="2037" y="5263"/>
                  </a:cubicBezTo>
                  <a:cubicBezTo>
                    <a:pt x="2203" y="5263"/>
                    <a:pt x="2382" y="5192"/>
                    <a:pt x="2489" y="5073"/>
                  </a:cubicBezTo>
                  <a:cubicBezTo>
                    <a:pt x="2501" y="5061"/>
                    <a:pt x="2513" y="5049"/>
                    <a:pt x="2513" y="5025"/>
                  </a:cubicBezTo>
                  <a:cubicBezTo>
                    <a:pt x="2811" y="5502"/>
                    <a:pt x="3215" y="5942"/>
                    <a:pt x="3680" y="6275"/>
                  </a:cubicBezTo>
                  <a:lnTo>
                    <a:pt x="3703" y="6299"/>
                  </a:lnTo>
                  <a:cubicBezTo>
                    <a:pt x="3656" y="6347"/>
                    <a:pt x="3644" y="6430"/>
                    <a:pt x="3644" y="6514"/>
                  </a:cubicBezTo>
                  <a:lnTo>
                    <a:pt x="3644" y="6633"/>
                  </a:lnTo>
                  <a:cubicBezTo>
                    <a:pt x="3644" y="6835"/>
                    <a:pt x="3775" y="6990"/>
                    <a:pt x="3965" y="7037"/>
                  </a:cubicBezTo>
                  <a:lnTo>
                    <a:pt x="3965" y="8585"/>
                  </a:lnTo>
                  <a:lnTo>
                    <a:pt x="3489" y="8585"/>
                  </a:lnTo>
                  <a:cubicBezTo>
                    <a:pt x="3203" y="8585"/>
                    <a:pt x="2977" y="8811"/>
                    <a:pt x="2977" y="9085"/>
                  </a:cubicBezTo>
                  <a:lnTo>
                    <a:pt x="2977" y="9264"/>
                  </a:lnTo>
                  <a:lnTo>
                    <a:pt x="2549" y="9264"/>
                  </a:lnTo>
                  <a:cubicBezTo>
                    <a:pt x="2382" y="9264"/>
                    <a:pt x="2239" y="9383"/>
                    <a:pt x="2203" y="9550"/>
                  </a:cubicBezTo>
                  <a:lnTo>
                    <a:pt x="2060" y="10312"/>
                  </a:lnTo>
                  <a:cubicBezTo>
                    <a:pt x="2037" y="10419"/>
                    <a:pt x="2060" y="10514"/>
                    <a:pt x="2132" y="10609"/>
                  </a:cubicBezTo>
                  <a:cubicBezTo>
                    <a:pt x="2203" y="10693"/>
                    <a:pt x="2299" y="10740"/>
                    <a:pt x="2394" y="10740"/>
                  </a:cubicBezTo>
                  <a:lnTo>
                    <a:pt x="6549" y="10740"/>
                  </a:lnTo>
                  <a:cubicBezTo>
                    <a:pt x="6656" y="10740"/>
                    <a:pt x="6763" y="10693"/>
                    <a:pt x="6823" y="10609"/>
                  </a:cubicBezTo>
                  <a:cubicBezTo>
                    <a:pt x="6894" y="10514"/>
                    <a:pt x="6906" y="10419"/>
                    <a:pt x="6894" y="10312"/>
                  </a:cubicBezTo>
                  <a:lnTo>
                    <a:pt x="6740" y="9550"/>
                  </a:lnTo>
                  <a:cubicBezTo>
                    <a:pt x="6716" y="9383"/>
                    <a:pt x="6561" y="9264"/>
                    <a:pt x="6406" y="9264"/>
                  </a:cubicBezTo>
                  <a:lnTo>
                    <a:pt x="5966" y="9264"/>
                  </a:lnTo>
                  <a:lnTo>
                    <a:pt x="5966" y="9085"/>
                  </a:lnTo>
                  <a:cubicBezTo>
                    <a:pt x="5966" y="8811"/>
                    <a:pt x="5751" y="8585"/>
                    <a:pt x="5466" y="8585"/>
                  </a:cubicBezTo>
                  <a:lnTo>
                    <a:pt x="4989" y="8585"/>
                  </a:lnTo>
                  <a:lnTo>
                    <a:pt x="4989" y="7037"/>
                  </a:lnTo>
                  <a:cubicBezTo>
                    <a:pt x="5168" y="6990"/>
                    <a:pt x="5299" y="6835"/>
                    <a:pt x="5299" y="6633"/>
                  </a:cubicBezTo>
                  <a:lnTo>
                    <a:pt x="5299" y="6502"/>
                  </a:lnTo>
                  <a:cubicBezTo>
                    <a:pt x="5299" y="6430"/>
                    <a:pt x="5275" y="6359"/>
                    <a:pt x="5239" y="6275"/>
                  </a:cubicBezTo>
                  <a:lnTo>
                    <a:pt x="5275" y="6264"/>
                  </a:lnTo>
                  <a:cubicBezTo>
                    <a:pt x="5728" y="5918"/>
                    <a:pt x="6132" y="5490"/>
                    <a:pt x="6430" y="5013"/>
                  </a:cubicBezTo>
                  <a:cubicBezTo>
                    <a:pt x="6442" y="5025"/>
                    <a:pt x="6466" y="5049"/>
                    <a:pt x="6466" y="5061"/>
                  </a:cubicBezTo>
                  <a:cubicBezTo>
                    <a:pt x="6585" y="5180"/>
                    <a:pt x="6740" y="5252"/>
                    <a:pt x="6906" y="5252"/>
                  </a:cubicBezTo>
                  <a:cubicBezTo>
                    <a:pt x="6978" y="5252"/>
                    <a:pt x="7061" y="5240"/>
                    <a:pt x="7121" y="5204"/>
                  </a:cubicBezTo>
                  <a:cubicBezTo>
                    <a:pt x="7418" y="5073"/>
                    <a:pt x="7442" y="4751"/>
                    <a:pt x="7430" y="4597"/>
                  </a:cubicBezTo>
                  <a:cubicBezTo>
                    <a:pt x="7430" y="4513"/>
                    <a:pt x="7359" y="4454"/>
                    <a:pt x="7263" y="4454"/>
                  </a:cubicBezTo>
                  <a:cubicBezTo>
                    <a:pt x="7180" y="4454"/>
                    <a:pt x="7121" y="4525"/>
                    <a:pt x="7121" y="4609"/>
                  </a:cubicBezTo>
                  <a:cubicBezTo>
                    <a:pt x="7121" y="4716"/>
                    <a:pt x="7097" y="4871"/>
                    <a:pt x="7002" y="4906"/>
                  </a:cubicBezTo>
                  <a:cubicBezTo>
                    <a:pt x="6975" y="4920"/>
                    <a:pt x="6945" y="4925"/>
                    <a:pt x="6913" y="4925"/>
                  </a:cubicBezTo>
                  <a:cubicBezTo>
                    <a:pt x="6831" y="4925"/>
                    <a:pt x="6740" y="4886"/>
                    <a:pt x="6680" y="4835"/>
                  </a:cubicBezTo>
                  <a:cubicBezTo>
                    <a:pt x="6621" y="4775"/>
                    <a:pt x="6609" y="4692"/>
                    <a:pt x="6656" y="4597"/>
                  </a:cubicBezTo>
                  <a:cubicBezTo>
                    <a:pt x="6799" y="4287"/>
                    <a:pt x="7121" y="4156"/>
                    <a:pt x="7490" y="4001"/>
                  </a:cubicBezTo>
                  <a:cubicBezTo>
                    <a:pt x="8145" y="3739"/>
                    <a:pt x="8942" y="3406"/>
                    <a:pt x="8942" y="1834"/>
                  </a:cubicBezTo>
                  <a:lnTo>
                    <a:pt x="8942" y="1180"/>
                  </a:lnTo>
                  <a:cubicBezTo>
                    <a:pt x="8907" y="1061"/>
                    <a:pt x="8847" y="941"/>
                    <a:pt x="8752" y="846"/>
                  </a:cubicBezTo>
                  <a:cubicBezTo>
                    <a:pt x="8668" y="763"/>
                    <a:pt x="8549" y="715"/>
                    <a:pt x="8406" y="715"/>
                  </a:cubicBezTo>
                  <a:cubicBezTo>
                    <a:pt x="8049" y="715"/>
                    <a:pt x="7728" y="894"/>
                    <a:pt x="7537" y="1180"/>
                  </a:cubicBezTo>
                  <a:lnTo>
                    <a:pt x="7418" y="1358"/>
                  </a:lnTo>
                  <a:cubicBezTo>
                    <a:pt x="7335" y="1453"/>
                    <a:pt x="7240" y="1513"/>
                    <a:pt x="7121" y="1513"/>
                  </a:cubicBezTo>
                  <a:lnTo>
                    <a:pt x="7121" y="1001"/>
                  </a:lnTo>
                  <a:lnTo>
                    <a:pt x="7144" y="1001"/>
                  </a:lnTo>
                  <a:cubicBezTo>
                    <a:pt x="7311" y="1001"/>
                    <a:pt x="7442" y="858"/>
                    <a:pt x="7442" y="703"/>
                  </a:cubicBezTo>
                  <a:lnTo>
                    <a:pt x="7442" y="299"/>
                  </a:lnTo>
                  <a:cubicBezTo>
                    <a:pt x="7442" y="132"/>
                    <a:pt x="7311" y="1"/>
                    <a:pt x="7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491;p56">
              <a:extLst>
                <a:ext uri="{FF2B5EF4-FFF2-40B4-BE49-F238E27FC236}">
                  <a16:creationId xmlns:a16="http://schemas.microsoft.com/office/drawing/2014/main" id="{80BB7435-D038-5E3D-3104-06FCBC3D8771}"/>
                </a:ext>
              </a:extLst>
            </p:cNvPr>
            <p:cNvSpPr/>
            <p:nvPr/>
          </p:nvSpPr>
          <p:spPr>
            <a:xfrm>
              <a:off x="1590638" y="2834153"/>
              <a:ext cx="88501" cy="84754"/>
            </a:xfrm>
            <a:custGeom>
              <a:avLst/>
              <a:gdLst/>
              <a:ahLst/>
              <a:cxnLst/>
              <a:rect l="l" t="t" r="r" b="b"/>
              <a:pathLst>
                <a:path w="2787" h="2669" extrusionOk="0">
                  <a:moveTo>
                    <a:pt x="1358" y="488"/>
                  </a:moveTo>
                  <a:lnTo>
                    <a:pt x="1596" y="977"/>
                  </a:lnTo>
                  <a:cubicBezTo>
                    <a:pt x="1632" y="1036"/>
                    <a:pt x="1668" y="1072"/>
                    <a:pt x="1751" y="1084"/>
                  </a:cubicBezTo>
                  <a:lnTo>
                    <a:pt x="2299" y="1155"/>
                  </a:lnTo>
                  <a:lnTo>
                    <a:pt x="1929" y="1548"/>
                  </a:lnTo>
                  <a:cubicBezTo>
                    <a:pt x="1882" y="1596"/>
                    <a:pt x="1870" y="1655"/>
                    <a:pt x="1870" y="1715"/>
                  </a:cubicBezTo>
                  <a:lnTo>
                    <a:pt x="1953" y="2263"/>
                  </a:lnTo>
                  <a:lnTo>
                    <a:pt x="1465" y="2012"/>
                  </a:lnTo>
                  <a:cubicBezTo>
                    <a:pt x="1429" y="1989"/>
                    <a:pt x="1406" y="1989"/>
                    <a:pt x="1370" y="1989"/>
                  </a:cubicBezTo>
                  <a:cubicBezTo>
                    <a:pt x="1346" y="1989"/>
                    <a:pt x="1310" y="1989"/>
                    <a:pt x="1287" y="2012"/>
                  </a:cubicBezTo>
                  <a:lnTo>
                    <a:pt x="798" y="2263"/>
                  </a:lnTo>
                  <a:lnTo>
                    <a:pt x="882" y="1715"/>
                  </a:lnTo>
                  <a:cubicBezTo>
                    <a:pt x="894" y="1655"/>
                    <a:pt x="870" y="1596"/>
                    <a:pt x="822" y="1548"/>
                  </a:cubicBezTo>
                  <a:lnTo>
                    <a:pt x="417" y="1155"/>
                  </a:lnTo>
                  <a:lnTo>
                    <a:pt x="977" y="1084"/>
                  </a:lnTo>
                  <a:cubicBezTo>
                    <a:pt x="1036" y="1072"/>
                    <a:pt x="1096" y="1036"/>
                    <a:pt x="1120" y="977"/>
                  </a:cubicBezTo>
                  <a:lnTo>
                    <a:pt x="1358" y="488"/>
                  </a:lnTo>
                  <a:close/>
                  <a:moveTo>
                    <a:pt x="1406" y="0"/>
                  </a:moveTo>
                  <a:cubicBezTo>
                    <a:pt x="1334" y="0"/>
                    <a:pt x="1275" y="48"/>
                    <a:pt x="1239" y="107"/>
                  </a:cubicBezTo>
                  <a:lnTo>
                    <a:pt x="917" y="774"/>
                  </a:lnTo>
                  <a:lnTo>
                    <a:pt x="179" y="881"/>
                  </a:lnTo>
                  <a:cubicBezTo>
                    <a:pt x="108" y="893"/>
                    <a:pt x="48" y="941"/>
                    <a:pt x="36" y="1012"/>
                  </a:cubicBezTo>
                  <a:cubicBezTo>
                    <a:pt x="1" y="1084"/>
                    <a:pt x="36" y="1155"/>
                    <a:pt x="84" y="1203"/>
                  </a:cubicBezTo>
                  <a:lnTo>
                    <a:pt x="620" y="1727"/>
                  </a:lnTo>
                  <a:lnTo>
                    <a:pt x="501" y="2453"/>
                  </a:lnTo>
                  <a:cubicBezTo>
                    <a:pt x="477" y="2524"/>
                    <a:pt x="513" y="2608"/>
                    <a:pt x="572" y="2632"/>
                  </a:cubicBezTo>
                  <a:cubicBezTo>
                    <a:pt x="604" y="2657"/>
                    <a:pt x="639" y="2669"/>
                    <a:pt x="674" y="2669"/>
                  </a:cubicBezTo>
                  <a:cubicBezTo>
                    <a:pt x="705" y="2669"/>
                    <a:pt x="735" y="2660"/>
                    <a:pt x="763" y="2644"/>
                  </a:cubicBezTo>
                  <a:lnTo>
                    <a:pt x="1417" y="2310"/>
                  </a:lnTo>
                  <a:lnTo>
                    <a:pt x="2072" y="2644"/>
                  </a:lnTo>
                  <a:cubicBezTo>
                    <a:pt x="2108" y="2667"/>
                    <a:pt x="2132" y="2667"/>
                    <a:pt x="2168" y="2667"/>
                  </a:cubicBezTo>
                  <a:cubicBezTo>
                    <a:pt x="2203" y="2667"/>
                    <a:pt x="2239" y="2644"/>
                    <a:pt x="2263" y="2632"/>
                  </a:cubicBezTo>
                  <a:cubicBezTo>
                    <a:pt x="2322" y="2584"/>
                    <a:pt x="2358" y="2513"/>
                    <a:pt x="2346" y="2453"/>
                  </a:cubicBezTo>
                  <a:lnTo>
                    <a:pt x="2227" y="1727"/>
                  </a:lnTo>
                  <a:lnTo>
                    <a:pt x="2763" y="1203"/>
                  </a:lnTo>
                  <a:cubicBezTo>
                    <a:pt x="2775" y="1155"/>
                    <a:pt x="2787" y="1084"/>
                    <a:pt x="2775" y="1012"/>
                  </a:cubicBezTo>
                  <a:cubicBezTo>
                    <a:pt x="2739" y="941"/>
                    <a:pt x="2703" y="893"/>
                    <a:pt x="2620" y="881"/>
                  </a:cubicBezTo>
                  <a:lnTo>
                    <a:pt x="1894" y="774"/>
                  </a:lnTo>
                  <a:lnTo>
                    <a:pt x="1572" y="107"/>
                  </a:lnTo>
                  <a:cubicBezTo>
                    <a:pt x="1537" y="48"/>
                    <a:pt x="1465" y="0"/>
                    <a:pt x="1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1030;p62">
            <a:extLst>
              <a:ext uri="{FF2B5EF4-FFF2-40B4-BE49-F238E27FC236}">
                <a16:creationId xmlns:a16="http://schemas.microsoft.com/office/drawing/2014/main" id="{5BF5645B-9570-7B18-0A7A-B189D5F179BD}"/>
              </a:ext>
            </a:extLst>
          </p:cNvPr>
          <p:cNvGrpSpPr/>
          <p:nvPr/>
        </p:nvGrpSpPr>
        <p:grpSpPr>
          <a:xfrm>
            <a:off x="1449607" y="1429376"/>
            <a:ext cx="282364" cy="198619"/>
            <a:chOff x="7077129" y="2512542"/>
            <a:chExt cx="282364" cy="198619"/>
          </a:xfrm>
        </p:grpSpPr>
        <p:sp>
          <p:nvSpPr>
            <p:cNvPr id="15" name="Google Shape;11031;p62">
              <a:extLst>
                <a:ext uri="{FF2B5EF4-FFF2-40B4-BE49-F238E27FC236}">
                  <a16:creationId xmlns:a16="http://schemas.microsoft.com/office/drawing/2014/main" id="{9F2D5272-38CC-DAAA-0DF6-9527831DF164}"/>
                </a:ext>
              </a:extLst>
            </p:cNvPr>
            <p:cNvSpPr/>
            <p:nvPr/>
          </p:nvSpPr>
          <p:spPr>
            <a:xfrm>
              <a:off x="7304872" y="2551533"/>
              <a:ext cx="25050" cy="19416"/>
            </a:xfrm>
            <a:custGeom>
              <a:avLst/>
              <a:gdLst/>
              <a:ahLst/>
              <a:cxnLst/>
              <a:rect l="l" t="t" r="r" b="b"/>
              <a:pathLst>
                <a:path w="787" h="610" extrusionOk="0">
                  <a:moveTo>
                    <a:pt x="166" y="1"/>
                  </a:moveTo>
                  <a:cubicBezTo>
                    <a:pt x="119" y="1"/>
                    <a:pt x="72" y="27"/>
                    <a:pt x="48" y="73"/>
                  </a:cubicBezTo>
                  <a:cubicBezTo>
                    <a:pt x="1" y="133"/>
                    <a:pt x="13" y="216"/>
                    <a:pt x="84" y="264"/>
                  </a:cubicBezTo>
                  <a:cubicBezTo>
                    <a:pt x="239" y="371"/>
                    <a:pt x="382" y="478"/>
                    <a:pt x="549" y="573"/>
                  </a:cubicBezTo>
                  <a:cubicBezTo>
                    <a:pt x="584" y="597"/>
                    <a:pt x="608" y="609"/>
                    <a:pt x="620" y="609"/>
                  </a:cubicBezTo>
                  <a:cubicBezTo>
                    <a:pt x="668" y="609"/>
                    <a:pt x="715" y="597"/>
                    <a:pt x="739" y="550"/>
                  </a:cubicBezTo>
                  <a:cubicBezTo>
                    <a:pt x="787" y="490"/>
                    <a:pt x="775" y="395"/>
                    <a:pt x="703" y="359"/>
                  </a:cubicBezTo>
                  <a:cubicBezTo>
                    <a:pt x="537" y="240"/>
                    <a:pt x="382" y="133"/>
                    <a:pt x="239" y="26"/>
                  </a:cubicBezTo>
                  <a:cubicBezTo>
                    <a:pt x="218" y="9"/>
                    <a:pt x="192" y="1"/>
                    <a:pt x="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032;p62">
              <a:extLst>
                <a:ext uri="{FF2B5EF4-FFF2-40B4-BE49-F238E27FC236}">
                  <a16:creationId xmlns:a16="http://schemas.microsoft.com/office/drawing/2014/main" id="{E5A78FD0-19CA-CE15-2923-A101CF5B17F9}"/>
                </a:ext>
              </a:extLst>
            </p:cNvPr>
            <p:cNvSpPr/>
            <p:nvPr/>
          </p:nvSpPr>
          <p:spPr>
            <a:xfrm>
              <a:off x="7129043" y="2512542"/>
              <a:ext cx="164879" cy="42875"/>
            </a:xfrm>
            <a:custGeom>
              <a:avLst/>
              <a:gdLst/>
              <a:ahLst/>
              <a:cxnLst/>
              <a:rect l="l" t="t" r="r" b="b"/>
              <a:pathLst>
                <a:path w="5180" h="1347" extrusionOk="0">
                  <a:moveTo>
                    <a:pt x="2798" y="1"/>
                  </a:moveTo>
                  <a:cubicBezTo>
                    <a:pt x="2120" y="1"/>
                    <a:pt x="1227" y="358"/>
                    <a:pt x="96" y="1084"/>
                  </a:cubicBezTo>
                  <a:cubicBezTo>
                    <a:pt x="36" y="1132"/>
                    <a:pt x="0" y="1215"/>
                    <a:pt x="48" y="1286"/>
                  </a:cubicBezTo>
                  <a:cubicBezTo>
                    <a:pt x="72" y="1322"/>
                    <a:pt x="119" y="1346"/>
                    <a:pt x="167" y="1346"/>
                  </a:cubicBezTo>
                  <a:cubicBezTo>
                    <a:pt x="191" y="1346"/>
                    <a:pt x="215" y="1346"/>
                    <a:pt x="238" y="1322"/>
                  </a:cubicBezTo>
                  <a:cubicBezTo>
                    <a:pt x="1322" y="620"/>
                    <a:pt x="2179" y="286"/>
                    <a:pt x="2798" y="286"/>
                  </a:cubicBezTo>
                  <a:cubicBezTo>
                    <a:pt x="3346" y="286"/>
                    <a:pt x="4060" y="536"/>
                    <a:pt x="4953" y="1072"/>
                  </a:cubicBezTo>
                  <a:cubicBezTo>
                    <a:pt x="4973" y="1088"/>
                    <a:pt x="4996" y="1094"/>
                    <a:pt x="5019" y="1094"/>
                  </a:cubicBezTo>
                  <a:cubicBezTo>
                    <a:pt x="5069" y="1094"/>
                    <a:pt x="5124" y="1065"/>
                    <a:pt x="5156" y="1025"/>
                  </a:cubicBezTo>
                  <a:cubicBezTo>
                    <a:pt x="5180" y="965"/>
                    <a:pt x="5168" y="882"/>
                    <a:pt x="5108" y="834"/>
                  </a:cubicBezTo>
                  <a:cubicBezTo>
                    <a:pt x="4156" y="274"/>
                    <a:pt x="3406" y="1"/>
                    <a:pt x="2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033;p62">
              <a:extLst>
                <a:ext uri="{FF2B5EF4-FFF2-40B4-BE49-F238E27FC236}">
                  <a16:creationId xmlns:a16="http://schemas.microsoft.com/office/drawing/2014/main" id="{AEF16A23-AEF3-6DD1-6AA4-4722EC74DBB7}"/>
                </a:ext>
              </a:extLst>
            </p:cNvPr>
            <p:cNvSpPr/>
            <p:nvPr/>
          </p:nvSpPr>
          <p:spPr>
            <a:xfrm>
              <a:off x="7077129" y="2536796"/>
              <a:ext cx="282364" cy="174365"/>
            </a:xfrm>
            <a:custGeom>
              <a:avLst/>
              <a:gdLst/>
              <a:ahLst/>
              <a:cxnLst/>
              <a:rect l="l" t="t" r="r" b="b"/>
              <a:pathLst>
                <a:path w="8871" h="5478" extrusionOk="0">
                  <a:moveTo>
                    <a:pt x="4429" y="263"/>
                  </a:moveTo>
                  <a:cubicBezTo>
                    <a:pt x="5572" y="263"/>
                    <a:pt x="7858" y="2048"/>
                    <a:pt x="8525" y="2608"/>
                  </a:cubicBezTo>
                  <a:cubicBezTo>
                    <a:pt x="8573" y="2632"/>
                    <a:pt x="8585" y="2680"/>
                    <a:pt x="8585" y="2739"/>
                  </a:cubicBezTo>
                  <a:cubicBezTo>
                    <a:pt x="8585" y="2799"/>
                    <a:pt x="8549" y="2846"/>
                    <a:pt x="8525" y="2870"/>
                  </a:cubicBezTo>
                  <a:cubicBezTo>
                    <a:pt x="7858" y="3418"/>
                    <a:pt x="5572" y="5204"/>
                    <a:pt x="4429" y="5204"/>
                  </a:cubicBezTo>
                  <a:cubicBezTo>
                    <a:pt x="3286" y="5204"/>
                    <a:pt x="1012" y="3418"/>
                    <a:pt x="334" y="2870"/>
                  </a:cubicBezTo>
                  <a:cubicBezTo>
                    <a:pt x="298" y="2846"/>
                    <a:pt x="274" y="2799"/>
                    <a:pt x="274" y="2739"/>
                  </a:cubicBezTo>
                  <a:cubicBezTo>
                    <a:pt x="274" y="2691"/>
                    <a:pt x="310" y="2632"/>
                    <a:pt x="334" y="2608"/>
                  </a:cubicBezTo>
                  <a:cubicBezTo>
                    <a:pt x="1012" y="2048"/>
                    <a:pt x="3286" y="263"/>
                    <a:pt x="4429" y="263"/>
                  </a:cubicBezTo>
                  <a:close/>
                  <a:moveTo>
                    <a:pt x="4429" y="1"/>
                  </a:moveTo>
                  <a:cubicBezTo>
                    <a:pt x="3227" y="1"/>
                    <a:pt x="1036" y="1679"/>
                    <a:pt x="155" y="2394"/>
                  </a:cubicBezTo>
                  <a:cubicBezTo>
                    <a:pt x="48" y="2489"/>
                    <a:pt x="0" y="2608"/>
                    <a:pt x="0" y="2739"/>
                  </a:cubicBezTo>
                  <a:cubicBezTo>
                    <a:pt x="0" y="2870"/>
                    <a:pt x="60" y="3001"/>
                    <a:pt x="155" y="3084"/>
                  </a:cubicBezTo>
                  <a:cubicBezTo>
                    <a:pt x="1036" y="3811"/>
                    <a:pt x="3227" y="5477"/>
                    <a:pt x="4429" y="5477"/>
                  </a:cubicBezTo>
                  <a:cubicBezTo>
                    <a:pt x="5632" y="5477"/>
                    <a:pt x="7823" y="3799"/>
                    <a:pt x="8704" y="3084"/>
                  </a:cubicBezTo>
                  <a:cubicBezTo>
                    <a:pt x="8811" y="2989"/>
                    <a:pt x="8858" y="2870"/>
                    <a:pt x="8858" y="2739"/>
                  </a:cubicBezTo>
                  <a:cubicBezTo>
                    <a:pt x="8870" y="2608"/>
                    <a:pt x="8811" y="2489"/>
                    <a:pt x="8704" y="2394"/>
                  </a:cubicBezTo>
                  <a:cubicBezTo>
                    <a:pt x="7823" y="1667"/>
                    <a:pt x="5632" y="1"/>
                    <a:pt x="4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034;p62">
              <a:extLst>
                <a:ext uri="{FF2B5EF4-FFF2-40B4-BE49-F238E27FC236}">
                  <a16:creationId xmlns:a16="http://schemas.microsoft.com/office/drawing/2014/main" id="{BCCF7FC9-0B2F-799D-1DF9-CB890C9ACC9D}"/>
                </a:ext>
              </a:extLst>
            </p:cNvPr>
            <p:cNvSpPr/>
            <p:nvPr/>
          </p:nvSpPr>
          <p:spPr>
            <a:xfrm>
              <a:off x="7153680" y="2560255"/>
              <a:ext cx="129230" cy="127129"/>
            </a:xfrm>
            <a:custGeom>
              <a:avLst/>
              <a:gdLst/>
              <a:ahLst/>
              <a:cxnLst/>
              <a:rect l="l" t="t" r="r" b="b"/>
              <a:pathLst>
                <a:path w="4060" h="3994" extrusionOk="0">
                  <a:moveTo>
                    <a:pt x="2016" y="1"/>
                  </a:moveTo>
                  <a:cubicBezTo>
                    <a:pt x="1995" y="1"/>
                    <a:pt x="1974" y="1"/>
                    <a:pt x="1953" y="2"/>
                  </a:cubicBezTo>
                  <a:cubicBezTo>
                    <a:pt x="905" y="38"/>
                    <a:pt x="48" y="883"/>
                    <a:pt x="12" y="1943"/>
                  </a:cubicBezTo>
                  <a:cubicBezTo>
                    <a:pt x="0" y="2466"/>
                    <a:pt x="179" y="2955"/>
                    <a:pt x="488" y="3312"/>
                  </a:cubicBezTo>
                  <a:cubicBezTo>
                    <a:pt x="518" y="3341"/>
                    <a:pt x="557" y="3356"/>
                    <a:pt x="596" y="3356"/>
                  </a:cubicBezTo>
                  <a:cubicBezTo>
                    <a:pt x="634" y="3356"/>
                    <a:pt x="673" y="3341"/>
                    <a:pt x="703" y="3312"/>
                  </a:cubicBezTo>
                  <a:cubicBezTo>
                    <a:pt x="750" y="3264"/>
                    <a:pt x="762" y="3181"/>
                    <a:pt x="703" y="3121"/>
                  </a:cubicBezTo>
                  <a:cubicBezTo>
                    <a:pt x="429" y="2788"/>
                    <a:pt x="274" y="2371"/>
                    <a:pt x="286" y="1907"/>
                  </a:cubicBezTo>
                  <a:cubicBezTo>
                    <a:pt x="334" y="1038"/>
                    <a:pt x="1048" y="311"/>
                    <a:pt x="1917" y="276"/>
                  </a:cubicBezTo>
                  <a:cubicBezTo>
                    <a:pt x="1945" y="274"/>
                    <a:pt x="1973" y="274"/>
                    <a:pt x="2001" y="274"/>
                  </a:cubicBezTo>
                  <a:cubicBezTo>
                    <a:pt x="2963" y="274"/>
                    <a:pt x="3750" y="1065"/>
                    <a:pt x="3727" y="2026"/>
                  </a:cubicBezTo>
                  <a:cubicBezTo>
                    <a:pt x="3703" y="2943"/>
                    <a:pt x="2965" y="3681"/>
                    <a:pt x="2060" y="3717"/>
                  </a:cubicBezTo>
                  <a:cubicBezTo>
                    <a:pt x="2037" y="3717"/>
                    <a:pt x="2014" y="3718"/>
                    <a:pt x="1991" y="3718"/>
                  </a:cubicBezTo>
                  <a:cubicBezTo>
                    <a:pt x="1695" y="3718"/>
                    <a:pt x="1411" y="3646"/>
                    <a:pt x="1179" y="3502"/>
                  </a:cubicBezTo>
                  <a:cubicBezTo>
                    <a:pt x="1159" y="3494"/>
                    <a:pt x="1139" y="3490"/>
                    <a:pt x="1120" y="3490"/>
                  </a:cubicBezTo>
                  <a:cubicBezTo>
                    <a:pt x="1081" y="3490"/>
                    <a:pt x="1044" y="3506"/>
                    <a:pt x="1012" y="3538"/>
                  </a:cubicBezTo>
                  <a:cubicBezTo>
                    <a:pt x="953" y="3586"/>
                    <a:pt x="965" y="3717"/>
                    <a:pt x="1048" y="3752"/>
                  </a:cubicBezTo>
                  <a:cubicBezTo>
                    <a:pt x="1315" y="3902"/>
                    <a:pt x="1611" y="3994"/>
                    <a:pt x="1928" y="3994"/>
                  </a:cubicBezTo>
                  <a:cubicBezTo>
                    <a:pt x="1964" y="3994"/>
                    <a:pt x="2000" y="3993"/>
                    <a:pt x="2036" y="3990"/>
                  </a:cubicBezTo>
                  <a:cubicBezTo>
                    <a:pt x="3096" y="3967"/>
                    <a:pt x="3965" y="3121"/>
                    <a:pt x="4001" y="2062"/>
                  </a:cubicBezTo>
                  <a:cubicBezTo>
                    <a:pt x="4059" y="939"/>
                    <a:pt x="3142" y="1"/>
                    <a:pt x="20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35;p62">
              <a:extLst>
                <a:ext uri="{FF2B5EF4-FFF2-40B4-BE49-F238E27FC236}">
                  <a16:creationId xmlns:a16="http://schemas.microsoft.com/office/drawing/2014/main" id="{839834BA-94E9-F83A-8255-20A96D4C0B8D}"/>
                </a:ext>
              </a:extLst>
            </p:cNvPr>
            <p:cNvSpPr/>
            <p:nvPr/>
          </p:nvSpPr>
          <p:spPr>
            <a:xfrm>
              <a:off x="7183982" y="2590239"/>
              <a:ext cx="68244" cy="68244"/>
            </a:xfrm>
            <a:custGeom>
              <a:avLst/>
              <a:gdLst/>
              <a:ahLst/>
              <a:cxnLst/>
              <a:rect l="l" t="t" r="r" b="b"/>
              <a:pathLst>
                <a:path w="2144" h="2144" extrusionOk="0">
                  <a:moveTo>
                    <a:pt x="1072" y="0"/>
                  </a:moveTo>
                  <a:cubicBezTo>
                    <a:pt x="477" y="0"/>
                    <a:pt x="1" y="477"/>
                    <a:pt x="1" y="1072"/>
                  </a:cubicBezTo>
                  <a:cubicBezTo>
                    <a:pt x="1" y="1667"/>
                    <a:pt x="477" y="2144"/>
                    <a:pt x="1072" y="2144"/>
                  </a:cubicBezTo>
                  <a:cubicBezTo>
                    <a:pt x="1668" y="2144"/>
                    <a:pt x="2144" y="1667"/>
                    <a:pt x="2144" y="1072"/>
                  </a:cubicBezTo>
                  <a:cubicBezTo>
                    <a:pt x="2132" y="989"/>
                    <a:pt x="2072" y="929"/>
                    <a:pt x="2001" y="929"/>
                  </a:cubicBezTo>
                  <a:cubicBezTo>
                    <a:pt x="1918" y="929"/>
                    <a:pt x="1858" y="989"/>
                    <a:pt x="1858" y="1060"/>
                  </a:cubicBezTo>
                  <a:cubicBezTo>
                    <a:pt x="1858" y="1489"/>
                    <a:pt x="1501" y="1846"/>
                    <a:pt x="1072" y="1846"/>
                  </a:cubicBezTo>
                  <a:cubicBezTo>
                    <a:pt x="644" y="1846"/>
                    <a:pt x="287" y="1489"/>
                    <a:pt x="287" y="1060"/>
                  </a:cubicBezTo>
                  <a:cubicBezTo>
                    <a:pt x="287" y="620"/>
                    <a:pt x="644" y="262"/>
                    <a:pt x="1072" y="262"/>
                  </a:cubicBezTo>
                  <a:cubicBezTo>
                    <a:pt x="1144" y="262"/>
                    <a:pt x="1203" y="215"/>
                    <a:pt x="1203" y="131"/>
                  </a:cubicBezTo>
                  <a:cubicBezTo>
                    <a:pt x="1203" y="60"/>
                    <a:pt x="1144"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036;p62">
              <a:extLst>
                <a:ext uri="{FF2B5EF4-FFF2-40B4-BE49-F238E27FC236}">
                  <a16:creationId xmlns:a16="http://schemas.microsoft.com/office/drawing/2014/main" id="{5B07CFE6-F3C4-FDF3-8D4E-9C18ACB9651E}"/>
                </a:ext>
              </a:extLst>
            </p:cNvPr>
            <p:cNvSpPr/>
            <p:nvPr/>
          </p:nvSpPr>
          <p:spPr>
            <a:xfrm>
              <a:off x="7225297" y="2595904"/>
              <a:ext cx="20880" cy="20880"/>
            </a:xfrm>
            <a:custGeom>
              <a:avLst/>
              <a:gdLst/>
              <a:ahLst/>
              <a:cxnLst/>
              <a:rect l="l" t="t" r="r" b="b"/>
              <a:pathLst>
                <a:path w="656" h="656" extrusionOk="0">
                  <a:moveTo>
                    <a:pt x="322" y="1"/>
                  </a:moveTo>
                  <a:cubicBezTo>
                    <a:pt x="143" y="1"/>
                    <a:pt x="1" y="156"/>
                    <a:pt x="1" y="334"/>
                  </a:cubicBezTo>
                  <a:cubicBezTo>
                    <a:pt x="1" y="513"/>
                    <a:pt x="143" y="656"/>
                    <a:pt x="322" y="656"/>
                  </a:cubicBezTo>
                  <a:cubicBezTo>
                    <a:pt x="501" y="656"/>
                    <a:pt x="655" y="513"/>
                    <a:pt x="655" y="334"/>
                  </a:cubicBezTo>
                  <a:cubicBezTo>
                    <a:pt x="655" y="132"/>
                    <a:pt x="501" y="1"/>
                    <a:pt x="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21" name="Google Shape;784;p32">
            <a:extLst>
              <a:ext uri="{FF2B5EF4-FFF2-40B4-BE49-F238E27FC236}">
                <a16:creationId xmlns:a16="http://schemas.microsoft.com/office/drawing/2014/main" id="{214C8FDE-8A62-D5C8-34FB-1B358EE9B6C1}"/>
              </a:ext>
            </a:extLst>
          </p:cNvPr>
          <p:cNvSpPr/>
          <p:nvPr/>
        </p:nvSpPr>
        <p:spPr>
          <a:xfrm>
            <a:off x="1315178" y="1189428"/>
            <a:ext cx="6675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2"/>
          <p:cNvSpPr/>
          <p:nvPr/>
        </p:nvSpPr>
        <p:spPr>
          <a:xfrm>
            <a:off x="1257039" y="1145695"/>
            <a:ext cx="6675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2"/>
          <p:cNvSpPr txBox="1">
            <a:spLocks noGrp="1"/>
          </p:cNvSpPr>
          <p:nvPr>
            <p:ph type="ctrTitle"/>
          </p:nvPr>
        </p:nvSpPr>
        <p:spPr>
          <a:xfrm>
            <a:off x="1158411" y="1997973"/>
            <a:ext cx="25389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achievements</a:t>
            </a:r>
            <a:endParaRPr/>
          </a:p>
        </p:txBody>
      </p:sp>
      <p:sp>
        <p:nvSpPr>
          <p:cNvPr id="791" name="Google Shape;791;p32"/>
          <p:cNvSpPr txBox="1">
            <a:spLocks noGrp="1"/>
          </p:cNvSpPr>
          <p:nvPr>
            <p:ph type="subTitle" idx="1"/>
          </p:nvPr>
        </p:nvSpPr>
        <p:spPr>
          <a:xfrm>
            <a:off x="1158425" y="2311971"/>
            <a:ext cx="7446560" cy="833700"/>
          </a:xfrm>
          <a:prstGeom prst="rect">
            <a:avLst/>
          </a:prstGeom>
        </p:spPr>
        <p:txBody>
          <a:bodyPr spcFirstLastPara="1" wrap="square" lIns="91425" tIns="91425" rIns="91425" bIns="91425" anchor="t" anchorCtr="0">
            <a:noAutofit/>
          </a:bodyPr>
          <a:lstStyle/>
          <a:p>
            <a:pPr marL="171450" lvl="0" indent="-171450" algn="just" rtl="0">
              <a:spcBef>
                <a:spcPts val="0"/>
              </a:spcBef>
              <a:spcAft>
                <a:spcPts val="0"/>
              </a:spcAft>
              <a:buFont typeface="Arial" panose="020B0604020202020204" pitchFamily="34" charset="0"/>
              <a:buChar char="•"/>
            </a:pPr>
            <a:r>
              <a:rPr lang="en-US"/>
              <a:t>His books have sold 40 Million copies in 65 languages</a:t>
            </a:r>
          </a:p>
          <a:p>
            <a:pPr marL="171450" lvl="0" indent="-171450" algn="just">
              <a:buFont typeface="Arial" panose="020B0604020202020204" pitchFamily="34" charset="0"/>
              <a:buChar char="•"/>
            </a:pPr>
            <a:r>
              <a:rPr lang="en-US"/>
              <a:t>He had publicly met and discussed with various heads of state (Prime Ministers, Chancellors, Presidents) and global top businessmen</a:t>
            </a:r>
          </a:p>
          <a:p>
            <a:pPr marL="171450" lvl="0" indent="-171450" algn="just">
              <a:buFont typeface="Arial" panose="020B0604020202020204" pitchFamily="34" charset="0"/>
              <a:buChar char="•"/>
            </a:pPr>
            <a:r>
              <a:rPr lang="en-US"/>
              <a:t>He travels the world to share on the topics explored in his books</a:t>
            </a:r>
          </a:p>
          <a:p>
            <a:pPr marL="171450" lvl="0" indent="-171450" algn="just">
              <a:buFont typeface="Arial" panose="020B0604020202020204" pitchFamily="34" charset="0"/>
              <a:buChar char="•"/>
            </a:pPr>
            <a:r>
              <a:rPr lang="en-US"/>
              <a:t>Co-Founded the </a:t>
            </a:r>
            <a:r>
              <a:rPr lang="en-US" err="1"/>
              <a:t>Sapienship</a:t>
            </a:r>
            <a:r>
              <a:rPr lang="en-US"/>
              <a:t> community (</a:t>
            </a:r>
            <a:r>
              <a:rPr lang="en-US">
                <a:hlinkClick r:id="rId3"/>
              </a:rPr>
              <a:t>https://www.ynharari.com/sapienship/</a:t>
            </a:r>
            <a:r>
              <a:rPr lang="en-US"/>
              <a:t>) to share about world challenges</a:t>
            </a:r>
          </a:p>
        </p:txBody>
      </p:sp>
      <p:sp>
        <p:nvSpPr>
          <p:cNvPr id="805" name="Google Shape;805;p32"/>
          <p:cNvSpPr txBox="1">
            <a:spLocks noGrp="1"/>
          </p:cNvSpPr>
          <p:nvPr>
            <p:ph type="ctrTitle" idx="4"/>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Yuval Noah Harari</a:t>
            </a:r>
            <a:endParaRPr/>
          </a:p>
        </p:txBody>
      </p:sp>
      <p:grpSp>
        <p:nvGrpSpPr>
          <p:cNvPr id="14" name="Google Shape;11030;p62">
            <a:extLst>
              <a:ext uri="{FF2B5EF4-FFF2-40B4-BE49-F238E27FC236}">
                <a16:creationId xmlns:a16="http://schemas.microsoft.com/office/drawing/2014/main" id="{5BF5645B-9570-7B18-0A7A-B189D5F179BD}"/>
              </a:ext>
            </a:extLst>
          </p:cNvPr>
          <p:cNvGrpSpPr/>
          <p:nvPr/>
        </p:nvGrpSpPr>
        <p:grpSpPr>
          <a:xfrm>
            <a:off x="1449607" y="1429376"/>
            <a:ext cx="282364" cy="198619"/>
            <a:chOff x="7077129" y="2512542"/>
            <a:chExt cx="282364" cy="198619"/>
          </a:xfrm>
        </p:grpSpPr>
        <p:sp>
          <p:nvSpPr>
            <p:cNvPr id="15" name="Google Shape;11031;p62">
              <a:extLst>
                <a:ext uri="{FF2B5EF4-FFF2-40B4-BE49-F238E27FC236}">
                  <a16:creationId xmlns:a16="http://schemas.microsoft.com/office/drawing/2014/main" id="{9F2D5272-38CC-DAAA-0DF6-9527831DF164}"/>
                </a:ext>
              </a:extLst>
            </p:cNvPr>
            <p:cNvSpPr/>
            <p:nvPr/>
          </p:nvSpPr>
          <p:spPr>
            <a:xfrm>
              <a:off x="7304872" y="2551533"/>
              <a:ext cx="25050" cy="19416"/>
            </a:xfrm>
            <a:custGeom>
              <a:avLst/>
              <a:gdLst/>
              <a:ahLst/>
              <a:cxnLst/>
              <a:rect l="l" t="t" r="r" b="b"/>
              <a:pathLst>
                <a:path w="787" h="610" extrusionOk="0">
                  <a:moveTo>
                    <a:pt x="166" y="1"/>
                  </a:moveTo>
                  <a:cubicBezTo>
                    <a:pt x="119" y="1"/>
                    <a:pt x="72" y="27"/>
                    <a:pt x="48" y="73"/>
                  </a:cubicBezTo>
                  <a:cubicBezTo>
                    <a:pt x="1" y="133"/>
                    <a:pt x="13" y="216"/>
                    <a:pt x="84" y="264"/>
                  </a:cubicBezTo>
                  <a:cubicBezTo>
                    <a:pt x="239" y="371"/>
                    <a:pt x="382" y="478"/>
                    <a:pt x="549" y="573"/>
                  </a:cubicBezTo>
                  <a:cubicBezTo>
                    <a:pt x="584" y="597"/>
                    <a:pt x="608" y="609"/>
                    <a:pt x="620" y="609"/>
                  </a:cubicBezTo>
                  <a:cubicBezTo>
                    <a:pt x="668" y="609"/>
                    <a:pt x="715" y="597"/>
                    <a:pt x="739" y="550"/>
                  </a:cubicBezTo>
                  <a:cubicBezTo>
                    <a:pt x="787" y="490"/>
                    <a:pt x="775" y="395"/>
                    <a:pt x="703" y="359"/>
                  </a:cubicBezTo>
                  <a:cubicBezTo>
                    <a:pt x="537" y="240"/>
                    <a:pt x="382" y="133"/>
                    <a:pt x="239" y="26"/>
                  </a:cubicBezTo>
                  <a:cubicBezTo>
                    <a:pt x="218" y="9"/>
                    <a:pt x="192" y="1"/>
                    <a:pt x="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032;p62">
              <a:extLst>
                <a:ext uri="{FF2B5EF4-FFF2-40B4-BE49-F238E27FC236}">
                  <a16:creationId xmlns:a16="http://schemas.microsoft.com/office/drawing/2014/main" id="{E5A78FD0-19CA-CE15-2923-A101CF5B17F9}"/>
                </a:ext>
              </a:extLst>
            </p:cNvPr>
            <p:cNvSpPr/>
            <p:nvPr/>
          </p:nvSpPr>
          <p:spPr>
            <a:xfrm>
              <a:off x="7129043" y="2512542"/>
              <a:ext cx="164879" cy="42875"/>
            </a:xfrm>
            <a:custGeom>
              <a:avLst/>
              <a:gdLst/>
              <a:ahLst/>
              <a:cxnLst/>
              <a:rect l="l" t="t" r="r" b="b"/>
              <a:pathLst>
                <a:path w="5180" h="1347" extrusionOk="0">
                  <a:moveTo>
                    <a:pt x="2798" y="1"/>
                  </a:moveTo>
                  <a:cubicBezTo>
                    <a:pt x="2120" y="1"/>
                    <a:pt x="1227" y="358"/>
                    <a:pt x="96" y="1084"/>
                  </a:cubicBezTo>
                  <a:cubicBezTo>
                    <a:pt x="36" y="1132"/>
                    <a:pt x="0" y="1215"/>
                    <a:pt x="48" y="1286"/>
                  </a:cubicBezTo>
                  <a:cubicBezTo>
                    <a:pt x="72" y="1322"/>
                    <a:pt x="119" y="1346"/>
                    <a:pt x="167" y="1346"/>
                  </a:cubicBezTo>
                  <a:cubicBezTo>
                    <a:pt x="191" y="1346"/>
                    <a:pt x="215" y="1346"/>
                    <a:pt x="238" y="1322"/>
                  </a:cubicBezTo>
                  <a:cubicBezTo>
                    <a:pt x="1322" y="620"/>
                    <a:pt x="2179" y="286"/>
                    <a:pt x="2798" y="286"/>
                  </a:cubicBezTo>
                  <a:cubicBezTo>
                    <a:pt x="3346" y="286"/>
                    <a:pt x="4060" y="536"/>
                    <a:pt x="4953" y="1072"/>
                  </a:cubicBezTo>
                  <a:cubicBezTo>
                    <a:pt x="4973" y="1088"/>
                    <a:pt x="4996" y="1094"/>
                    <a:pt x="5019" y="1094"/>
                  </a:cubicBezTo>
                  <a:cubicBezTo>
                    <a:pt x="5069" y="1094"/>
                    <a:pt x="5124" y="1065"/>
                    <a:pt x="5156" y="1025"/>
                  </a:cubicBezTo>
                  <a:cubicBezTo>
                    <a:pt x="5180" y="965"/>
                    <a:pt x="5168" y="882"/>
                    <a:pt x="5108" y="834"/>
                  </a:cubicBezTo>
                  <a:cubicBezTo>
                    <a:pt x="4156" y="274"/>
                    <a:pt x="3406" y="1"/>
                    <a:pt x="2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033;p62">
              <a:extLst>
                <a:ext uri="{FF2B5EF4-FFF2-40B4-BE49-F238E27FC236}">
                  <a16:creationId xmlns:a16="http://schemas.microsoft.com/office/drawing/2014/main" id="{AEF16A23-AEF3-6DD1-6AA4-4722EC74DBB7}"/>
                </a:ext>
              </a:extLst>
            </p:cNvPr>
            <p:cNvSpPr/>
            <p:nvPr/>
          </p:nvSpPr>
          <p:spPr>
            <a:xfrm>
              <a:off x="7077129" y="2536796"/>
              <a:ext cx="282364" cy="174365"/>
            </a:xfrm>
            <a:custGeom>
              <a:avLst/>
              <a:gdLst/>
              <a:ahLst/>
              <a:cxnLst/>
              <a:rect l="l" t="t" r="r" b="b"/>
              <a:pathLst>
                <a:path w="8871" h="5478" extrusionOk="0">
                  <a:moveTo>
                    <a:pt x="4429" y="263"/>
                  </a:moveTo>
                  <a:cubicBezTo>
                    <a:pt x="5572" y="263"/>
                    <a:pt x="7858" y="2048"/>
                    <a:pt x="8525" y="2608"/>
                  </a:cubicBezTo>
                  <a:cubicBezTo>
                    <a:pt x="8573" y="2632"/>
                    <a:pt x="8585" y="2680"/>
                    <a:pt x="8585" y="2739"/>
                  </a:cubicBezTo>
                  <a:cubicBezTo>
                    <a:pt x="8585" y="2799"/>
                    <a:pt x="8549" y="2846"/>
                    <a:pt x="8525" y="2870"/>
                  </a:cubicBezTo>
                  <a:cubicBezTo>
                    <a:pt x="7858" y="3418"/>
                    <a:pt x="5572" y="5204"/>
                    <a:pt x="4429" y="5204"/>
                  </a:cubicBezTo>
                  <a:cubicBezTo>
                    <a:pt x="3286" y="5204"/>
                    <a:pt x="1012" y="3418"/>
                    <a:pt x="334" y="2870"/>
                  </a:cubicBezTo>
                  <a:cubicBezTo>
                    <a:pt x="298" y="2846"/>
                    <a:pt x="274" y="2799"/>
                    <a:pt x="274" y="2739"/>
                  </a:cubicBezTo>
                  <a:cubicBezTo>
                    <a:pt x="274" y="2691"/>
                    <a:pt x="310" y="2632"/>
                    <a:pt x="334" y="2608"/>
                  </a:cubicBezTo>
                  <a:cubicBezTo>
                    <a:pt x="1012" y="2048"/>
                    <a:pt x="3286" y="263"/>
                    <a:pt x="4429" y="263"/>
                  </a:cubicBezTo>
                  <a:close/>
                  <a:moveTo>
                    <a:pt x="4429" y="1"/>
                  </a:moveTo>
                  <a:cubicBezTo>
                    <a:pt x="3227" y="1"/>
                    <a:pt x="1036" y="1679"/>
                    <a:pt x="155" y="2394"/>
                  </a:cubicBezTo>
                  <a:cubicBezTo>
                    <a:pt x="48" y="2489"/>
                    <a:pt x="0" y="2608"/>
                    <a:pt x="0" y="2739"/>
                  </a:cubicBezTo>
                  <a:cubicBezTo>
                    <a:pt x="0" y="2870"/>
                    <a:pt x="60" y="3001"/>
                    <a:pt x="155" y="3084"/>
                  </a:cubicBezTo>
                  <a:cubicBezTo>
                    <a:pt x="1036" y="3811"/>
                    <a:pt x="3227" y="5477"/>
                    <a:pt x="4429" y="5477"/>
                  </a:cubicBezTo>
                  <a:cubicBezTo>
                    <a:pt x="5632" y="5477"/>
                    <a:pt x="7823" y="3799"/>
                    <a:pt x="8704" y="3084"/>
                  </a:cubicBezTo>
                  <a:cubicBezTo>
                    <a:pt x="8811" y="2989"/>
                    <a:pt x="8858" y="2870"/>
                    <a:pt x="8858" y="2739"/>
                  </a:cubicBezTo>
                  <a:cubicBezTo>
                    <a:pt x="8870" y="2608"/>
                    <a:pt x="8811" y="2489"/>
                    <a:pt x="8704" y="2394"/>
                  </a:cubicBezTo>
                  <a:cubicBezTo>
                    <a:pt x="7823" y="1667"/>
                    <a:pt x="5632" y="1"/>
                    <a:pt x="4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034;p62">
              <a:extLst>
                <a:ext uri="{FF2B5EF4-FFF2-40B4-BE49-F238E27FC236}">
                  <a16:creationId xmlns:a16="http://schemas.microsoft.com/office/drawing/2014/main" id="{BCCF7FC9-0B2F-799D-1DF9-CB890C9ACC9D}"/>
                </a:ext>
              </a:extLst>
            </p:cNvPr>
            <p:cNvSpPr/>
            <p:nvPr/>
          </p:nvSpPr>
          <p:spPr>
            <a:xfrm>
              <a:off x="7153680" y="2560255"/>
              <a:ext cx="129230" cy="127129"/>
            </a:xfrm>
            <a:custGeom>
              <a:avLst/>
              <a:gdLst/>
              <a:ahLst/>
              <a:cxnLst/>
              <a:rect l="l" t="t" r="r" b="b"/>
              <a:pathLst>
                <a:path w="4060" h="3994" extrusionOk="0">
                  <a:moveTo>
                    <a:pt x="2016" y="1"/>
                  </a:moveTo>
                  <a:cubicBezTo>
                    <a:pt x="1995" y="1"/>
                    <a:pt x="1974" y="1"/>
                    <a:pt x="1953" y="2"/>
                  </a:cubicBezTo>
                  <a:cubicBezTo>
                    <a:pt x="905" y="38"/>
                    <a:pt x="48" y="883"/>
                    <a:pt x="12" y="1943"/>
                  </a:cubicBezTo>
                  <a:cubicBezTo>
                    <a:pt x="0" y="2466"/>
                    <a:pt x="179" y="2955"/>
                    <a:pt x="488" y="3312"/>
                  </a:cubicBezTo>
                  <a:cubicBezTo>
                    <a:pt x="518" y="3341"/>
                    <a:pt x="557" y="3356"/>
                    <a:pt x="596" y="3356"/>
                  </a:cubicBezTo>
                  <a:cubicBezTo>
                    <a:pt x="634" y="3356"/>
                    <a:pt x="673" y="3341"/>
                    <a:pt x="703" y="3312"/>
                  </a:cubicBezTo>
                  <a:cubicBezTo>
                    <a:pt x="750" y="3264"/>
                    <a:pt x="762" y="3181"/>
                    <a:pt x="703" y="3121"/>
                  </a:cubicBezTo>
                  <a:cubicBezTo>
                    <a:pt x="429" y="2788"/>
                    <a:pt x="274" y="2371"/>
                    <a:pt x="286" y="1907"/>
                  </a:cubicBezTo>
                  <a:cubicBezTo>
                    <a:pt x="334" y="1038"/>
                    <a:pt x="1048" y="311"/>
                    <a:pt x="1917" y="276"/>
                  </a:cubicBezTo>
                  <a:cubicBezTo>
                    <a:pt x="1945" y="274"/>
                    <a:pt x="1973" y="274"/>
                    <a:pt x="2001" y="274"/>
                  </a:cubicBezTo>
                  <a:cubicBezTo>
                    <a:pt x="2963" y="274"/>
                    <a:pt x="3750" y="1065"/>
                    <a:pt x="3727" y="2026"/>
                  </a:cubicBezTo>
                  <a:cubicBezTo>
                    <a:pt x="3703" y="2943"/>
                    <a:pt x="2965" y="3681"/>
                    <a:pt x="2060" y="3717"/>
                  </a:cubicBezTo>
                  <a:cubicBezTo>
                    <a:pt x="2037" y="3717"/>
                    <a:pt x="2014" y="3718"/>
                    <a:pt x="1991" y="3718"/>
                  </a:cubicBezTo>
                  <a:cubicBezTo>
                    <a:pt x="1695" y="3718"/>
                    <a:pt x="1411" y="3646"/>
                    <a:pt x="1179" y="3502"/>
                  </a:cubicBezTo>
                  <a:cubicBezTo>
                    <a:pt x="1159" y="3494"/>
                    <a:pt x="1139" y="3490"/>
                    <a:pt x="1120" y="3490"/>
                  </a:cubicBezTo>
                  <a:cubicBezTo>
                    <a:pt x="1081" y="3490"/>
                    <a:pt x="1044" y="3506"/>
                    <a:pt x="1012" y="3538"/>
                  </a:cubicBezTo>
                  <a:cubicBezTo>
                    <a:pt x="953" y="3586"/>
                    <a:pt x="965" y="3717"/>
                    <a:pt x="1048" y="3752"/>
                  </a:cubicBezTo>
                  <a:cubicBezTo>
                    <a:pt x="1315" y="3902"/>
                    <a:pt x="1611" y="3994"/>
                    <a:pt x="1928" y="3994"/>
                  </a:cubicBezTo>
                  <a:cubicBezTo>
                    <a:pt x="1964" y="3994"/>
                    <a:pt x="2000" y="3993"/>
                    <a:pt x="2036" y="3990"/>
                  </a:cubicBezTo>
                  <a:cubicBezTo>
                    <a:pt x="3096" y="3967"/>
                    <a:pt x="3965" y="3121"/>
                    <a:pt x="4001" y="2062"/>
                  </a:cubicBezTo>
                  <a:cubicBezTo>
                    <a:pt x="4059" y="939"/>
                    <a:pt x="3142" y="1"/>
                    <a:pt x="20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35;p62">
              <a:extLst>
                <a:ext uri="{FF2B5EF4-FFF2-40B4-BE49-F238E27FC236}">
                  <a16:creationId xmlns:a16="http://schemas.microsoft.com/office/drawing/2014/main" id="{839834BA-94E9-F83A-8255-20A96D4C0B8D}"/>
                </a:ext>
              </a:extLst>
            </p:cNvPr>
            <p:cNvSpPr/>
            <p:nvPr/>
          </p:nvSpPr>
          <p:spPr>
            <a:xfrm>
              <a:off x="7183982" y="2590239"/>
              <a:ext cx="68244" cy="68244"/>
            </a:xfrm>
            <a:custGeom>
              <a:avLst/>
              <a:gdLst/>
              <a:ahLst/>
              <a:cxnLst/>
              <a:rect l="l" t="t" r="r" b="b"/>
              <a:pathLst>
                <a:path w="2144" h="2144" extrusionOk="0">
                  <a:moveTo>
                    <a:pt x="1072" y="0"/>
                  </a:moveTo>
                  <a:cubicBezTo>
                    <a:pt x="477" y="0"/>
                    <a:pt x="1" y="477"/>
                    <a:pt x="1" y="1072"/>
                  </a:cubicBezTo>
                  <a:cubicBezTo>
                    <a:pt x="1" y="1667"/>
                    <a:pt x="477" y="2144"/>
                    <a:pt x="1072" y="2144"/>
                  </a:cubicBezTo>
                  <a:cubicBezTo>
                    <a:pt x="1668" y="2144"/>
                    <a:pt x="2144" y="1667"/>
                    <a:pt x="2144" y="1072"/>
                  </a:cubicBezTo>
                  <a:cubicBezTo>
                    <a:pt x="2132" y="989"/>
                    <a:pt x="2072" y="929"/>
                    <a:pt x="2001" y="929"/>
                  </a:cubicBezTo>
                  <a:cubicBezTo>
                    <a:pt x="1918" y="929"/>
                    <a:pt x="1858" y="989"/>
                    <a:pt x="1858" y="1060"/>
                  </a:cubicBezTo>
                  <a:cubicBezTo>
                    <a:pt x="1858" y="1489"/>
                    <a:pt x="1501" y="1846"/>
                    <a:pt x="1072" y="1846"/>
                  </a:cubicBezTo>
                  <a:cubicBezTo>
                    <a:pt x="644" y="1846"/>
                    <a:pt x="287" y="1489"/>
                    <a:pt x="287" y="1060"/>
                  </a:cubicBezTo>
                  <a:cubicBezTo>
                    <a:pt x="287" y="620"/>
                    <a:pt x="644" y="262"/>
                    <a:pt x="1072" y="262"/>
                  </a:cubicBezTo>
                  <a:cubicBezTo>
                    <a:pt x="1144" y="262"/>
                    <a:pt x="1203" y="215"/>
                    <a:pt x="1203" y="131"/>
                  </a:cubicBezTo>
                  <a:cubicBezTo>
                    <a:pt x="1203" y="60"/>
                    <a:pt x="1144"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036;p62">
              <a:extLst>
                <a:ext uri="{FF2B5EF4-FFF2-40B4-BE49-F238E27FC236}">
                  <a16:creationId xmlns:a16="http://schemas.microsoft.com/office/drawing/2014/main" id="{5B07CFE6-F3C4-FDF3-8D4E-9C18ACB9651E}"/>
                </a:ext>
              </a:extLst>
            </p:cNvPr>
            <p:cNvSpPr/>
            <p:nvPr/>
          </p:nvSpPr>
          <p:spPr>
            <a:xfrm>
              <a:off x="7225297" y="2595904"/>
              <a:ext cx="20880" cy="20880"/>
            </a:xfrm>
            <a:custGeom>
              <a:avLst/>
              <a:gdLst/>
              <a:ahLst/>
              <a:cxnLst/>
              <a:rect l="l" t="t" r="r" b="b"/>
              <a:pathLst>
                <a:path w="656" h="656" extrusionOk="0">
                  <a:moveTo>
                    <a:pt x="322" y="1"/>
                  </a:moveTo>
                  <a:cubicBezTo>
                    <a:pt x="143" y="1"/>
                    <a:pt x="1" y="156"/>
                    <a:pt x="1" y="334"/>
                  </a:cubicBezTo>
                  <a:cubicBezTo>
                    <a:pt x="1" y="513"/>
                    <a:pt x="143" y="656"/>
                    <a:pt x="322" y="656"/>
                  </a:cubicBezTo>
                  <a:cubicBezTo>
                    <a:pt x="501" y="656"/>
                    <a:pt x="655" y="513"/>
                    <a:pt x="655" y="334"/>
                  </a:cubicBezTo>
                  <a:cubicBezTo>
                    <a:pt x="655" y="132"/>
                    <a:pt x="501" y="1"/>
                    <a:pt x="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791;p32">
            <a:extLst>
              <a:ext uri="{FF2B5EF4-FFF2-40B4-BE49-F238E27FC236}">
                <a16:creationId xmlns:a16="http://schemas.microsoft.com/office/drawing/2014/main" id="{9B940599-9078-FA41-91C2-CF803942D8E9}"/>
              </a:ext>
            </a:extLst>
          </p:cNvPr>
          <p:cNvSpPr txBox="1">
            <a:spLocks/>
          </p:cNvSpPr>
          <p:nvPr/>
        </p:nvSpPr>
        <p:spPr>
          <a:xfrm>
            <a:off x="1007194" y="3643844"/>
            <a:ext cx="7602168" cy="83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72000" lvl="0" indent="-304800" algn="l" rtl="0">
              <a:lnSpc>
                <a:spcPct val="100000"/>
              </a:lnSpc>
              <a:spcBef>
                <a:spcPts val="0"/>
              </a:spcBef>
              <a:spcAft>
                <a:spcPts val="0"/>
              </a:spcAft>
              <a:buClr>
                <a:srgbClr val="2D406A"/>
              </a:buClr>
              <a:buSzPts val="1100"/>
              <a:buFont typeface="Abel"/>
              <a:buNone/>
              <a:defRPr sz="12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2pPr>
            <a:lvl3pPr marL="1371600" marR="0" lvl="2"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3pPr>
            <a:lvl4pPr marL="1828800" marR="0" lvl="3"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4pPr>
            <a:lvl5pPr marL="2286000" marR="0" lvl="4"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5pPr>
            <a:lvl6pPr marL="2743200" marR="0" lvl="5"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6pPr>
            <a:lvl7pPr marL="3200400" marR="0" lvl="6"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7pPr>
            <a:lvl8pPr marL="3657600" marR="0" lvl="7"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8pPr>
            <a:lvl9pPr marL="4114800" marR="0" lvl="8"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9pPr>
          </a:lstStyle>
          <a:p>
            <a:pPr marL="0" indent="0" algn="ctr"/>
            <a:r>
              <a:rPr lang="en-US" sz="1800" b="1"/>
              <a:t>“History began when humans invented gods – and will end when humans become gods.”</a:t>
            </a:r>
          </a:p>
        </p:txBody>
      </p:sp>
    </p:spTree>
    <p:extLst>
      <p:ext uri="{BB962C8B-B14F-4D97-AF65-F5344CB8AC3E}">
        <p14:creationId xmlns:p14="http://schemas.microsoft.com/office/powerpoint/2010/main" val="3292307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34"/>
          <p:cNvSpPr txBox="1">
            <a:spLocks noGrp="1"/>
          </p:cNvSpPr>
          <p:nvPr>
            <p:ph type="ctrTitle"/>
          </p:nvPr>
        </p:nvSpPr>
        <p:spPr>
          <a:xfrm>
            <a:off x="889350" y="1658275"/>
            <a:ext cx="4538400" cy="182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Retail</a:t>
            </a:r>
            <a:br>
              <a:rPr lang="en"/>
            </a:br>
            <a:r>
              <a:rPr lang="en"/>
              <a:t>customers</a:t>
            </a:r>
            <a:br>
              <a:rPr lang="en"/>
            </a:br>
            <a:r>
              <a:rPr lang="en"/>
              <a:t>insights</a:t>
            </a:r>
            <a:endParaRPr/>
          </a:p>
        </p:txBody>
      </p:sp>
      <p:sp>
        <p:nvSpPr>
          <p:cNvPr id="836" name="Google Shape;836;p34"/>
          <p:cNvSpPr/>
          <p:nvPr/>
        </p:nvSpPr>
        <p:spPr>
          <a:xfrm>
            <a:off x="10529695" y="2633661"/>
            <a:ext cx="189725" cy="176648"/>
          </a:xfrm>
          <a:custGeom>
            <a:avLst/>
            <a:gdLst/>
            <a:ahLst/>
            <a:cxnLst/>
            <a:rect l="l" t="t" r="r" b="b"/>
            <a:pathLst>
              <a:path w="5223" h="4863" extrusionOk="0">
                <a:moveTo>
                  <a:pt x="2509" y="229"/>
                </a:moveTo>
                <a:cubicBezTo>
                  <a:pt x="2718" y="229"/>
                  <a:pt x="2926" y="258"/>
                  <a:pt x="3131" y="319"/>
                </a:cubicBezTo>
                <a:cubicBezTo>
                  <a:pt x="4297" y="657"/>
                  <a:pt x="4968" y="1881"/>
                  <a:pt x="4628" y="3047"/>
                </a:cubicBezTo>
                <a:cubicBezTo>
                  <a:pt x="4462" y="3614"/>
                  <a:pt x="4089" y="4081"/>
                  <a:pt x="3572" y="4361"/>
                </a:cubicBezTo>
                <a:cubicBezTo>
                  <a:pt x="3245" y="4541"/>
                  <a:pt x="2885" y="4633"/>
                  <a:pt x="2520" y="4633"/>
                </a:cubicBezTo>
                <a:cubicBezTo>
                  <a:pt x="2313" y="4633"/>
                  <a:pt x="2104" y="4603"/>
                  <a:pt x="1900" y="4543"/>
                </a:cubicBezTo>
                <a:cubicBezTo>
                  <a:pt x="1333" y="4382"/>
                  <a:pt x="866" y="4005"/>
                  <a:pt x="586" y="3492"/>
                </a:cubicBezTo>
                <a:cubicBezTo>
                  <a:pt x="302" y="2975"/>
                  <a:pt x="238" y="2379"/>
                  <a:pt x="402" y="1816"/>
                </a:cubicBezTo>
                <a:cubicBezTo>
                  <a:pt x="564" y="1253"/>
                  <a:pt x="941" y="786"/>
                  <a:pt x="1454" y="502"/>
                </a:cubicBezTo>
                <a:cubicBezTo>
                  <a:pt x="1785" y="319"/>
                  <a:pt x="2147" y="229"/>
                  <a:pt x="2509" y="229"/>
                </a:cubicBezTo>
                <a:close/>
                <a:moveTo>
                  <a:pt x="2508" y="1"/>
                </a:moveTo>
                <a:cubicBezTo>
                  <a:pt x="2106" y="1"/>
                  <a:pt x="1708" y="102"/>
                  <a:pt x="1347" y="301"/>
                </a:cubicBezTo>
                <a:cubicBezTo>
                  <a:pt x="776" y="613"/>
                  <a:pt x="364" y="1130"/>
                  <a:pt x="184" y="1751"/>
                </a:cubicBezTo>
                <a:cubicBezTo>
                  <a:pt x="1" y="2376"/>
                  <a:pt x="72" y="3032"/>
                  <a:pt x="385" y="3600"/>
                </a:cubicBezTo>
                <a:cubicBezTo>
                  <a:pt x="697" y="4170"/>
                  <a:pt x="1210" y="4583"/>
                  <a:pt x="1835" y="4763"/>
                </a:cubicBezTo>
                <a:cubicBezTo>
                  <a:pt x="2061" y="4831"/>
                  <a:pt x="2291" y="4863"/>
                  <a:pt x="2517" y="4863"/>
                </a:cubicBezTo>
                <a:cubicBezTo>
                  <a:pt x="2922" y="4863"/>
                  <a:pt x="3321" y="4759"/>
                  <a:pt x="3684" y="4561"/>
                </a:cubicBezTo>
                <a:cubicBezTo>
                  <a:pt x="4250" y="4250"/>
                  <a:pt x="4666" y="3736"/>
                  <a:pt x="4847" y="3112"/>
                </a:cubicBezTo>
                <a:cubicBezTo>
                  <a:pt x="5223" y="1826"/>
                  <a:pt x="4480" y="473"/>
                  <a:pt x="3195" y="100"/>
                </a:cubicBezTo>
                <a:cubicBezTo>
                  <a:pt x="2969" y="34"/>
                  <a:pt x="2738" y="1"/>
                  <a:pt x="25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4"/>
          <p:cNvSpPr/>
          <p:nvPr/>
        </p:nvSpPr>
        <p:spPr>
          <a:xfrm>
            <a:off x="11428406" y="2940695"/>
            <a:ext cx="25718" cy="71342"/>
          </a:xfrm>
          <a:custGeom>
            <a:avLst/>
            <a:gdLst/>
            <a:ahLst/>
            <a:cxnLst/>
            <a:rect l="l" t="t" r="r" b="b"/>
            <a:pathLst>
              <a:path w="708" h="1964" extrusionOk="0">
                <a:moveTo>
                  <a:pt x="101" y="1"/>
                </a:moveTo>
                <a:lnTo>
                  <a:pt x="54" y="163"/>
                </a:lnTo>
                <a:lnTo>
                  <a:pt x="475" y="287"/>
                </a:lnTo>
                <a:lnTo>
                  <a:pt x="1" y="1910"/>
                </a:lnTo>
                <a:lnTo>
                  <a:pt x="183" y="1964"/>
                </a:lnTo>
                <a:lnTo>
                  <a:pt x="707" y="176"/>
                </a:lnTo>
                <a:lnTo>
                  <a:pt x="1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4"/>
          <p:cNvSpPr/>
          <p:nvPr/>
        </p:nvSpPr>
        <p:spPr>
          <a:xfrm>
            <a:off x="11456304" y="2957223"/>
            <a:ext cx="59755" cy="74248"/>
          </a:xfrm>
          <a:custGeom>
            <a:avLst/>
            <a:gdLst/>
            <a:ahLst/>
            <a:cxnLst/>
            <a:rect l="l" t="t" r="r" b="b"/>
            <a:pathLst>
              <a:path w="1645" h="2044" extrusionOk="0">
                <a:moveTo>
                  <a:pt x="811" y="1"/>
                </a:moveTo>
                <a:cubicBezTo>
                  <a:pt x="656" y="1"/>
                  <a:pt x="515" y="40"/>
                  <a:pt x="399" y="117"/>
                </a:cubicBezTo>
                <a:lnTo>
                  <a:pt x="496" y="267"/>
                </a:lnTo>
                <a:cubicBezTo>
                  <a:pt x="594" y="205"/>
                  <a:pt x="699" y="175"/>
                  <a:pt x="815" y="175"/>
                </a:cubicBezTo>
                <a:cubicBezTo>
                  <a:pt x="887" y="175"/>
                  <a:pt x="962" y="186"/>
                  <a:pt x="1042" y="210"/>
                </a:cubicBezTo>
                <a:cubicBezTo>
                  <a:pt x="1314" y="289"/>
                  <a:pt x="1425" y="461"/>
                  <a:pt x="1365" y="665"/>
                </a:cubicBezTo>
                <a:cubicBezTo>
                  <a:pt x="1329" y="788"/>
                  <a:pt x="1253" y="899"/>
                  <a:pt x="994" y="1038"/>
                </a:cubicBezTo>
                <a:lnTo>
                  <a:pt x="40" y="1548"/>
                </a:lnTo>
                <a:lnTo>
                  <a:pt x="0" y="1681"/>
                </a:lnTo>
                <a:lnTo>
                  <a:pt x="1257" y="2044"/>
                </a:lnTo>
                <a:lnTo>
                  <a:pt x="1304" y="1883"/>
                </a:lnTo>
                <a:lnTo>
                  <a:pt x="320" y="1595"/>
                </a:lnTo>
                <a:lnTo>
                  <a:pt x="1102" y="1175"/>
                </a:lnTo>
                <a:cubicBezTo>
                  <a:pt x="1411" y="1010"/>
                  <a:pt x="1508" y="874"/>
                  <a:pt x="1559" y="702"/>
                </a:cubicBezTo>
                <a:cubicBezTo>
                  <a:pt x="1645" y="404"/>
                  <a:pt x="1468" y="152"/>
                  <a:pt x="1106" y="44"/>
                </a:cubicBezTo>
                <a:cubicBezTo>
                  <a:pt x="1004" y="15"/>
                  <a:pt x="905" y="1"/>
                  <a:pt x="8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4"/>
          <p:cNvSpPr/>
          <p:nvPr/>
        </p:nvSpPr>
        <p:spPr>
          <a:xfrm>
            <a:off x="11515513" y="2970663"/>
            <a:ext cx="61062" cy="73050"/>
          </a:xfrm>
          <a:custGeom>
            <a:avLst/>
            <a:gdLst/>
            <a:ahLst/>
            <a:cxnLst/>
            <a:rect l="l" t="t" r="r" b="b"/>
            <a:pathLst>
              <a:path w="1681" h="2011" extrusionOk="0">
                <a:moveTo>
                  <a:pt x="532" y="1"/>
                </a:moveTo>
                <a:lnTo>
                  <a:pt x="484" y="163"/>
                </a:lnTo>
                <a:lnTo>
                  <a:pt x="1400" y="428"/>
                </a:lnTo>
                <a:lnTo>
                  <a:pt x="721" y="905"/>
                </a:lnTo>
                <a:lnTo>
                  <a:pt x="682" y="1042"/>
                </a:lnTo>
                <a:lnTo>
                  <a:pt x="812" y="1078"/>
                </a:lnTo>
                <a:cubicBezTo>
                  <a:pt x="1142" y="1175"/>
                  <a:pt x="1253" y="1358"/>
                  <a:pt x="1192" y="1573"/>
                </a:cubicBezTo>
                <a:cubicBezTo>
                  <a:pt x="1141" y="1740"/>
                  <a:pt x="1016" y="1832"/>
                  <a:pt x="832" y="1832"/>
                </a:cubicBezTo>
                <a:cubicBezTo>
                  <a:pt x="769" y="1832"/>
                  <a:pt x="700" y="1821"/>
                  <a:pt x="625" y="1799"/>
                </a:cubicBezTo>
                <a:cubicBezTo>
                  <a:pt x="391" y="1731"/>
                  <a:pt x="212" y="1584"/>
                  <a:pt x="133" y="1433"/>
                </a:cubicBezTo>
                <a:lnTo>
                  <a:pt x="0" y="1551"/>
                </a:lnTo>
                <a:cubicBezTo>
                  <a:pt x="97" y="1731"/>
                  <a:pt x="320" y="1893"/>
                  <a:pt x="578" y="1968"/>
                </a:cubicBezTo>
                <a:cubicBezTo>
                  <a:pt x="677" y="1997"/>
                  <a:pt x="769" y="2011"/>
                  <a:pt x="852" y="2011"/>
                </a:cubicBezTo>
                <a:cubicBezTo>
                  <a:pt x="1129" y="2011"/>
                  <a:pt x="1312" y="1860"/>
                  <a:pt x="1379" y="1631"/>
                </a:cubicBezTo>
                <a:cubicBezTo>
                  <a:pt x="1461" y="1344"/>
                  <a:pt x="1329" y="1085"/>
                  <a:pt x="951" y="953"/>
                </a:cubicBezTo>
                <a:lnTo>
                  <a:pt x="1644" y="464"/>
                </a:lnTo>
                <a:lnTo>
                  <a:pt x="1680" y="335"/>
                </a:lnTo>
                <a:lnTo>
                  <a:pt x="5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 name="Google Shape;840;p34"/>
          <p:cNvGrpSpPr/>
          <p:nvPr/>
        </p:nvGrpSpPr>
        <p:grpSpPr>
          <a:xfrm>
            <a:off x="4089562" y="596016"/>
            <a:ext cx="5045501" cy="4267484"/>
            <a:chOff x="4089562" y="596016"/>
            <a:chExt cx="5045501" cy="4267484"/>
          </a:xfrm>
        </p:grpSpPr>
        <p:grpSp>
          <p:nvGrpSpPr>
            <p:cNvPr id="841" name="Google Shape;841;p34"/>
            <p:cNvGrpSpPr/>
            <p:nvPr/>
          </p:nvGrpSpPr>
          <p:grpSpPr>
            <a:xfrm>
              <a:off x="6472501" y="1326053"/>
              <a:ext cx="1000385" cy="883233"/>
              <a:chOff x="6472501" y="1326053"/>
              <a:chExt cx="1000385" cy="883233"/>
            </a:xfrm>
          </p:grpSpPr>
          <p:sp>
            <p:nvSpPr>
              <p:cNvPr id="842" name="Google Shape;842;p34"/>
              <p:cNvSpPr/>
              <p:nvPr/>
            </p:nvSpPr>
            <p:spPr>
              <a:xfrm>
                <a:off x="6472501" y="1326053"/>
                <a:ext cx="1000385" cy="883233"/>
              </a:xfrm>
              <a:custGeom>
                <a:avLst/>
                <a:gdLst/>
                <a:ahLst/>
                <a:cxnLst/>
                <a:rect l="l" t="t" r="r" b="b"/>
                <a:pathLst>
                  <a:path w="22535" h="19896" extrusionOk="0">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4"/>
              <p:cNvSpPr/>
              <p:nvPr/>
            </p:nvSpPr>
            <p:spPr>
              <a:xfrm>
                <a:off x="6591559" y="1431083"/>
                <a:ext cx="762308" cy="673123"/>
              </a:xfrm>
              <a:custGeom>
                <a:avLst/>
                <a:gdLst/>
                <a:ahLst/>
                <a:cxnLst/>
                <a:rect l="l" t="t" r="r" b="b"/>
                <a:pathLst>
                  <a:path w="17172" h="15163" extrusionOk="0">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4"/>
              <p:cNvSpPr/>
              <p:nvPr/>
            </p:nvSpPr>
            <p:spPr>
              <a:xfrm>
                <a:off x="6695435" y="1419230"/>
                <a:ext cx="625446" cy="541722"/>
              </a:xfrm>
              <a:custGeom>
                <a:avLst/>
                <a:gdLst/>
                <a:ahLst/>
                <a:cxnLst/>
                <a:rect l="l" t="t" r="r" b="b"/>
                <a:pathLst>
                  <a:path w="14089" h="12203" extrusionOk="0">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4"/>
              <p:cNvSpPr/>
              <p:nvPr/>
            </p:nvSpPr>
            <p:spPr>
              <a:xfrm>
                <a:off x="6758560" y="1569362"/>
                <a:ext cx="413028" cy="429586"/>
              </a:xfrm>
              <a:custGeom>
                <a:avLst/>
                <a:gdLst/>
                <a:ahLst/>
                <a:cxnLst/>
                <a:rect l="l" t="t" r="r" b="b"/>
                <a:pathLst>
                  <a:path w="9304" h="9677" extrusionOk="0">
                    <a:moveTo>
                      <a:pt x="5325" y="2199"/>
                    </a:moveTo>
                    <a:cubicBezTo>
                      <a:pt x="5490" y="2199"/>
                      <a:pt x="5679" y="2241"/>
                      <a:pt x="5893" y="2333"/>
                    </a:cubicBezTo>
                    <a:lnTo>
                      <a:pt x="4910" y="3690"/>
                    </a:lnTo>
                    <a:cubicBezTo>
                      <a:pt x="4587" y="3252"/>
                      <a:pt x="4429" y="2861"/>
                      <a:pt x="4673" y="2527"/>
                    </a:cubicBezTo>
                    <a:cubicBezTo>
                      <a:pt x="4819" y="2326"/>
                      <a:pt x="5035" y="2199"/>
                      <a:pt x="5325" y="2199"/>
                    </a:cubicBezTo>
                    <a:close/>
                    <a:moveTo>
                      <a:pt x="4673" y="6027"/>
                    </a:moveTo>
                    <a:cubicBezTo>
                      <a:pt x="4978" y="6468"/>
                      <a:pt x="5126" y="6849"/>
                      <a:pt x="4881" y="7186"/>
                    </a:cubicBezTo>
                    <a:cubicBezTo>
                      <a:pt x="4747" y="7373"/>
                      <a:pt x="4548" y="7482"/>
                      <a:pt x="4286" y="7482"/>
                    </a:cubicBezTo>
                    <a:cubicBezTo>
                      <a:pt x="4121" y="7482"/>
                      <a:pt x="3930" y="7438"/>
                      <a:pt x="3715" y="7344"/>
                    </a:cubicBezTo>
                    <a:lnTo>
                      <a:pt x="4673" y="6027"/>
                    </a:lnTo>
                    <a:close/>
                    <a:moveTo>
                      <a:pt x="7584" y="0"/>
                    </a:moveTo>
                    <a:lnTo>
                      <a:pt x="6816" y="1059"/>
                    </a:lnTo>
                    <a:cubicBezTo>
                      <a:pt x="6155" y="686"/>
                      <a:pt x="5538" y="519"/>
                      <a:pt x="4989" y="519"/>
                    </a:cubicBezTo>
                    <a:cubicBezTo>
                      <a:pt x="4180" y="519"/>
                      <a:pt x="3518" y="883"/>
                      <a:pt x="3080" y="1486"/>
                    </a:cubicBezTo>
                    <a:cubicBezTo>
                      <a:pt x="2089" y="2854"/>
                      <a:pt x="3015" y="4067"/>
                      <a:pt x="3890" y="5094"/>
                    </a:cubicBezTo>
                    <a:lnTo>
                      <a:pt x="2731" y="6691"/>
                    </a:lnTo>
                    <a:cubicBezTo>
                      <a:pt x="2093" y="6123"/>
                      <a:pt x="1594" y="5366"/>
                      <a:pt x="1371" y="4667"/>
                    </a:cubicBezTo>
                    <a:lnTo>
                      <a:pt x="0" y="5452"/>
                    </a:lnTo>
                    <a:cubicBezTo>
                      <a:pt x="226" y="6246"/>
                      <a:pt x="918" y="7200"/>
                      <a:pt x="1823" y="7944"/>
                    </a:cubicBezTo>
                    <a:lnTo>
                      <a:pt x="1069" y="8984"/>
                    </a:lnTo>
                    <a:lnTo>
                      <a:pt x="2024" y="9677"/>
                    </a:lnTo>
                    <a:lnTo>
                      <a:pt x="2800" y="8608"/>
                    </a:lnTo>
                    <a:cubicBezTo>
                      <a:pt x="3458" y="8973"/>
                      <a:pt x="4071" y="9136"/>
                      <a:pt x="4614" y="9136"/>
                    </a:cubicBezTo>
                    <a:cubicBezTo>
                      <a:pt x="5419" y="9136"/>
                      <a:pt x="6073" y="8778"/>
                      <a:pt x="6504" y="8187"/>
                    </a:cubicBezTo>
                    <a:cubicBezTo>
                      <a:pt x="7480" y="6838"/>
                      <a:pt x="6572" y="5639"/>
                      <a:pt x="5692" y="4620"/>
                    </a:cubicBezTo>
                    <a:lnTo>
                      <a:pt x="6870" y="2997"/>
                    </a:lnTo>
                    <a:cubicBezTo>
                      <a:pt x="7308" y="3399"/>
                      <a:pt x="7684" y="3923"/>
                      <a:pt x="7972" y="4556"/>
                    </a:cubicBezTo>
                    <a:lnTo>
                      <a:pt x="9304" y="3726"/>
                    </a:lnTo>
                    <a:cubicBezTo>
                      <a:pt x="9019" y="3008"/>
                      <a:pt x="8459" y="2311"/>
                      <a:pt x="7785" y="1734"/>
                    </a:cubicBezTo>
                    <a:lnTo>
                      <a:pt x="8539" y="693"/>
                    </a:lnTo>
                    <a:lnTo>
                      <a:pt x="75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34"/>
            <p:cNvGrpSpPr/>
            <p:nvPr/>
          </p:nvGrpSpPr>
          <p:grpSpPr>
            <a:xfrm>
              <a:off x="4694531" y="2250235"/>
              <a:ext cx="1090502" cy="1018186"/>
              <a:chOff x="4694531" y="2250235"/>
              <a:chExt cx="1090502" cy="1018186"/>
            </a:xfrm>
          </p:grpSpPr>
          <p:sp>
            <p:nvSpPr>
              <p:cNvPr id="847" name="Google Shape;847;p34"/>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4"/>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4"/>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4"/>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34"/>
            <p:cNvGrpSpPr/>
            <p:nvPr/>
          </p:nvGrpSpPr>
          <p:grpSpPr>
            <a:xfrm>
              <a:off x="6256625" y="616414"/>
              <a:ext cx="546250" cy="503056"/>
              <a:chOff x="6256625" y="616414"/>
              <a:chExt cx="546250" cy="503056"/>
            </a:xfrm>
          </p:grpSpPr>
          <p:sp>
            <p:nvSpPr>
              <p:cNvPr id="852" name="Google Shape;852;p34"/>
              <p:cNvSpPr/>
              <p:nvPr/>
            </p:nvSpPr>
            <p:spPr>
              <a:xfrm>
                <a:off x="6256625" y="616414"/>
                <a:ext cx="546250" cy="503056"/>
              </a:xfrm>
              <a:custGeom>
                <a:avLst/>
                <a:gdLst/>
                <a:ahLst/>
                <a:cxnLst/>
                <a:rect l="l" t="t" r="r" b="b"/>
                <a:pathLst>
                  <a:path w="12305" h="11332" extrusionOk="0">
                    <a:moveTo>
                      <a:pt x="6142" y="0"/>
                    </a:moveTo>
                    <a:cubicBezTo>
                      <a:pt x="3460" y="0"/>
                      <a:pt x="1077" y="1903"/>
                      <a:pt x="571" y="4630"/>
                    </a:cubicBezTo>
                    <a:cubicBezTo>
                      <a:pt x="1" y="7706"/>
                      <a:pt x="2035" y="10663"/>
                      <a:pt x="5119" y="11234"/>
                    </a:cubicBezTo>
                    <a:cubicBezTo>
                      <a:pt x="5471" y="11300"/>
                      <a:pt x="5822" y="11332"/>
                      <a:pt x="6167" y="11332"/>
                    </a:cubicBezTo>
                    <a:cubicBezTo>
                      <a:pt x="8847" y="11332"/>
                      <a:pt x="11228" y="9429"/>
                      <a:pt x="11733" y="6705"/>
                    </a:cubicBezTo>
                    <a:cubicBezTo>
                      <a:pt x="12305" y="3629"/>
                      <a:pt x="10269" y="671"/>
                      <a:pt x="7186" y="97"/>
                    </a:cubicBezTo>
                    <a:cubicBezTo>
                      <a:pt x="6835" y="32"/>
                      <a:pt x="6486" y="0"/>
                      <a:pt x="6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4"/>
              <p:cNvSpPr/>
              <p:nvPr/>
            </p:nvSpPr>
            <p:spPr>
              <a:xfrm>
                <a:off x="6321659" y="676342"/>
                <a:ext cx="416224" cy="383285"/>
              </a:xfrm>
              <a:custGeom>
                <a:avLst/>
                <a:gdLst/>
                <a:ahLst/>
                <a:cxnLst/>
                <a:rect l="l" t="t" r="r" b="b"/>
                <a:pathLst>
                  <a:path w="9376" h="8634" extrusionOk="0">
                    <a:moveTo>
                      <a:pt x="4678" y="0"/>
                    </a:moveTo>
                    <a:cubicBezTo>
                      <a:pt x="2635" y="0"/>
                      <a:pt x="819" y="1451"/>
                      <a:pt x="434" y="3528"/>
                    </a:cubicBezTo>
                    <a:cubicBezTo>
                      <a:pt x="0" y="5872"/>
                      <a:pt x="1551" y="8125"/>
                      <a:pt x="3898" y="8559"/>
                    </a:cubicBezTo>
                    <a:cubicBezTo>
                      <a:pt x="4167" y="8610"/>
                      <a:pt x="4434" y="8634"/>
                      <a:pt x="4698" y="8634"/>
                    </a:cubicBezTo>
                    <a:cubicBezTo>
                      <a:pt x="6741" y="8634"/>
                      <a:pt x="8556" y="7183"/>
                      <a:pt x="8941" y="5107"/>
                    </a:cubicBezTo>
                    <a:cubicBezTo>
                      <a:pt x="9375" y="2763"/>
                      <a:pt x="7825" y="509"/>
                      <a:pt x="5477" y="74"/>
                    </a:cubicBezTo>
                    <a:cubicBezTo>
                      <a:pt x="5209" y="24"/>
                      <a:pt x="4942" y="0"/>
                      <a:pt x="4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4"/>
              <p:cNvSpPr/>
              <p:nvPr/>
            </p:nvSpPr>
            <p:spPr>
              <a:xfrm>
                <a:off x="6339016" y="668929"/>
                <a:ext cx="386881" cy="228266"/>
              </a:xfrm>
              <a:custGeom>
                <a:avLst/>
                <a:gdLst/>
                <a:ahLst/>
                <a:cxnLst/>
                <a:rect l="l" t="t" r="r" b="b"/>
                <a:pathLst>
                  <a:path w="8715" h="5142" extrusionOk="0">
                    <a:moveTo>
                      <a:pt x="4257" y="1"/>
                    </a:moveTo>
                    <a:cubicBezTo>
                      <a:pt x="4020" y="4"/>
                      <a:pt x="3787" y="26"/>
                      <a:pt x="3561" y="66"/>
                    </a:cubicBezTo>
                    <a:cubicBezTo>
                      <a:pt x="3335" y="102"/>
                      <a:pt x="3115" y="159"/>
                      <a:pt x="2908" y="227"/>
                    </a:cubicBezTo>
                    <a:cubicBezTo>
                      <a:pt x="2696" y="296"/>
                      <a:pt x="2498" y="382"/>
                      <a:pt x="2312" y="478"/>
                    </a:cubicBezTo>
                    <a:cubicBezTo>
                      <a:pt x="1935" y="665"/>
                      <a:pt x="1608" y="902"/>
                      <a:pt x="1332" y="1154"/>
                    </a:cubicBezTo>
                    <a:cubicBezTo>
                      <a:pt x="1059" y="1404"/>
                      <a:pt x="837" y="1674"/>
                      <a:pt x="660" y="1936"/>
                    </a:cubicBezTo>
                    <a:cubicBezTo>
                      <a:pt x="309" y="2459"/>
                      <a:pt x="148" y="2951"/>
                      <a:pt x="72" y="3289"/>
                    </a:cubicBezTo>
                    <a:cubicBezTo>
                      <a:pt x="0" y="3630"/>
                      <a:pt x="0" y="3824"/>
                      <a:pt x="22" y="3827"/>
                    </a:cubicBezTo>
                    <a:cubicBezTo>
                      <a:pt x="22" y="3827"/>
                      <a:pt x="22" y="3827"/>
                      <a:pt x="23" y="3827"/>
                    </a:cubicBezTo>
                    <a:cubicBezTo>
                      <a:pt x="48" y="3827"/>
                      <a:pt x="91" y="3641"/>
                      <a:pt x="198" y="3325"/>
                    </a:cubicBezTo>
                    <a:cubicBezTo>
                      <a:pt x="309" y="3006"/>
                      <a:pt x="496" y="2550"/>
                      <a:pt x="851" y="2068"/>
                    </a:cubicBezTo>
                    <a:cubicBezTo>
                      <a:pt x="1031" y="1828"/>
                      <a:pt x="1249" y="1584"/>
                      <a:pt x="1515" y="1358"/>
                    </a:cubicBezTo>
                    <a:cubicBezTo>
                      <a:pt x="1780" y="1132"/>
                      <a:pt x="2093" y="920"/>
                      <a:pt x="2448" y="751"/>
                    </a:cubicBezTo>
                    <a:cubicBezTo>
                      <a:pt x="2624" y="665"/>
                      <a:pt x="2810" y="590"/>
                      <a:pt x="3004" y="529"/>
                    </a:cubicBezTo>
                    <a:cubicBezTo>
                      <a:pt x="3201" y="468"/>
                      <a:pt x="3403" y="418"/>
                      <a:pt x="3615" y="385"/>
                    </a:cubicBezTo>
                    <a:cubicBezTo>
                      <a:pt x="3826" y="353"/>
                      <a:pt x="4041" y="332"/>
                      <a:pt x="4261" y="332"/>
                    </a:cubicBezTo>
                    <a:cubicBezTo>
                      <a:pt x="4480" y="332"/>
                      <a:pt x="4702" y="349"/>
                      <a:pt x="4929" y="382"/>
                    </a:cubicBezTo>
                    <a:cubicBezTo>
                      <a:pt x="5151" y="418"/>
                      <a:pt x="5366" y="468"/>
                      <a:pt x="5578" y="532"/>
                    </a:cubicBezTo>
                    <a:cubicBezTo>
                      <a:pt x="5786" y="600"/>
                      <a:pt x="5987" y="683"/>
                      <a:pt x="6178" y="780"/>
                    </a:cubicBezTo>
                    <a:cubicBezTo>
                      <a:pt x="6367" y="870"/>
                      <a:pt x="6547" y="981"/>
                      <a:pt x="6716" y="1099"/>
                    </a:cubicBezTo>
                    <a:cubicBezTo>
                      <a:pt x="6884" y="1215"/>
                      <a:pt x="7039" y="1344"/>
                      <a:pt x="7182" y="1477"/>
                    </a:cubicBezTo>
                    <a:cubicBezTo>
                      <a:pt x="7470" y="1745"/>
                      <a:pt x="7699" y="2040"/>
                      <a:pt x="7889" y="2335"/>
                    </a:cubicBezTo>
                    <a:cubicBezTo>
                      <a:pt x="8073" y="2632"/>
                      <a:pt x="8209" y="2930"/>
                      <a:pt x="8310" y="3213"/>
                    </a:cubicBezTo>
                    <a:cubicBezTo>
                      <a:pt x="8504" y="3777"/>
                      <a:pt x="8547" y="4273"/>
                      <a:pt x="8557" y="4606"/>
                    </a:cubicBezTo>
                    <a:cubicBezTo>
                      <a:pt x="8564" y="4947"/>
                      <a:pt x="8547" y="5138"/>
                      <a:pt x="8575" y="5141"/>
                    </a:cubicBezTo>
                    <a:cubicBezTo>
                      <a:pt x="8575" y="5141"/>
                      <a:pt x="8575" y="5141"/>
                      <a:pt x="8576" y="5141"/>
                    </a:cubicBezTo>
                    <a:cubicBezTo>
                      <a:pt x="8594" y="5141"/>
                      <a:pt x="8655" y="4954"/>
                      <a:pt x="8686" y="4613"/>
                    </a:cubicBezTo>
                    <a:cubicBezTo>
                      <a:pt x="8715" y="4265"/>
                      <a:pt x="8708" y="3748"/>
                      <a:pt x="8532" y="3142"/>
                    </a:cubicBezTo>
                    <a:cubicBezTo>
                      <a:pt x="8442" y="2840"/>
                      <a:pt x="8310" y="2517"/>
                      <a:pt x="8123" y="2194"/>
                    </a:cubicBezTo>
                    <a:cubicBezTo>
                      <a:pt x="7936" y="1875"/>
                      <a:pt x="7695" y="1552"/>
                      <a:pt x="7394" y="1258"/>
                    </a:cubicBezTo>
                    <a:cubicBezTo>
                      <a:pt x="7243" y="1110"/>
                      <a:pt x="7078" y="970"/>
                      <a:pt x="6899" y="841"/>
                    </a:cubicBezTo>
                    <a:cubicBezTo>
                      <a:pt x="6719" y="712"/>
                      <a:pt x="6529" y="594"/>
                      <a:pt x="6324" y="489"/>
                    </a:cubicBezTo>
                    <a:cubicBezTo>
                      <a:pt x="6120" y="385"/>
                      <a:pt x="5905" y="292"/>
                      <a:pt x="5678" y="220"/>
                    </a:cubicBezTo>
                    <a:cubicBezTo>
                      <a:pt x="5452" y="148"/>
                      <a:pt x="5219" y="91"/>
                      <a:pt x="4979" y="55"/>
                    </a:cubicBezTo>
                    <a:cubicBezTo>
                      <a:pt x="4735" y="19"/>
                      <a:pt x="4494" y="1"/>
                      <a:pt x="4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4"/>
              <p:cNvSpPr/>
              <p:nvPr/>
            </p:nvSpPr>
            <p:spPr>
              <a:xfrm>
                <a:off x="6431261" y="735693"/>
                <a:ext cx="191864" cy="281937"/>
              </a:xfrm>
              <a:custGeom>
                <a:avLst/>
                <a:gdLst/>
                <a:ahLst/>
                <a:cxnLst/>
                <a:rect l="l" t="t" r="r" b="b"/>
                <a:pathLst>
                  <a:path w="4322" h="6351" extrusionOk="0">
                    <a:moveTo>
                      <a:pt x="2226" y="1620"/>
                    </a:moveTo>
                    <a:lnTo>
                      <a:pt x="2064" y="2560"/>
                    </a:lnTo>
                    <a:cubicBezTo>
                      <a:pt x="1791" y="2420"/>
                      <a:pt x="1612" y="2259"/>
                      <a:pt x="1651" y="2025"/>
                    </a:cubicBezTo>
                    <a:cubicBezTo>
                      <a:pt x="1691" y="1807"/>
                      <a:pt x="1863" y="1638"/>
                      <a:pt x="2226" y="1620"/>
                    </a:cubicBezTo>
                    <a:close/>
                    <a:moveTo>
                      <a:pt x="2534" y="3816"/>
                    </a:moveTo>
                    <a:cubicBezTo>
                      <a:pt x="2803" y="3964"/>
                      <a:pt x="2972" y="4121"/>
                      <a:pt x="2932" y="4355"/>
                    </a:cubicBezTo>
                    <a:cubicBezTo>
                      <a:pt x="2897" y="4567"/>
                      <a:pt x="2721" y="4714"/>
                      <a:pt x="2377" y="4732"/>
                    </a:cubicBezTo>
                    <a:lnTo>
                      <a:pt x="2534" y="3816"/>
                    </a:lnTo>
                    <a:close/>
                    <a:moveTo>
                      <a:pt x="2502" y="1"/>
                    </a:moveTo>
                    <a:lnTo>
                      <a:pt x="2377" y="737"/>
                    </a:lnTo>
                    <a:cubicBezTo>
                      <a:pt x="2323" y="734"/>
                      <a:pt x="2270" y="732"/>
                      <a:pt x="2218" y="732"/>
                    </a:cubicBezTo>
                    <a:cubicBezTo>
                      <a:pt x="1249" y="732"/>
                      <a:pt x="691" y="1228"/>
                      <a:pt x="575" y="1896"/>
                    </a:cubicBezTo>
                    <a:cubicBezTo>
                      <a:pt x="413" y="2847"/>
                      <a:pt x="1192" y="3231"/>
                      <a:pt x="1899" y="3536"/>
                    </a:cubicBezTo>
                    <a:lnTo>
                      <a:pt x="1709" y="4646"/>
                    </a:lnTo>
                    <a:cubicBezTo>
                      <a:pt x="1239" y="4517"/>
                      <a:pt x="793" y="4255"/>
                      <a:pt x="503" y="3953"/>
                    </a:cubicBezTo>
                    <a:lnTo>
                      <a:pt x="0" y="4699"/>
                    </a:lnTo>
                    <a:cubicBezTo>
                      <a:pt x="316" y="5047"/>
                      <a:pt x="912" y="5360"/>
                      <a:pt x="1562" y="5514"/>
                    </a:cubicBezTo>
                    <a:lnTo>
                      <a:pt x="1440" y="6236"/>
                    </a:lnTo>
                    <a:lnTo>
                      <a:pt x="2100" y="6351"/>
                    </a:lnTo>
                    <a:lnTo>
                      <a:pt x="2229" y="5607"/>
                    </a:lnTo>
                    <a:cubicBezTo>
                      <a:pt x="2278" y="5610"/>
                      <a:pt x="2326" y="5611"/>
                      <a:pt x="2373" y="5611"/>
                    </a:cubicBezTo>
                    <a:cubicBezTo>
                      <a:pt x="3346" y="5611"/>
                      <a:pt x="3904" y="5116"/>
                      <a:pt x="4017" y="4459"/>
                    </a:cubicBezTo>
                    <a:cubicBezTo>
                      <a:pt x="4175" y="3523"/>
                      <a:pt x="3406" y="3138"/>
                      <a:pt x="2700" y="2840"/>
                    </a:cubicBezTo>
                    <a:lnTo>
                      <a:pt x="2894" y="1714"/>
                    </a:lnTo>
                    <a:cubicBezTo>
                      <a:pt x="3220" y="1810"/>
                      <a:pt x="3543" y="1982"/>
                      <a:pt x="3848" y="2230"/>
                    </a:cubicBezTo>
                    <a:lnTo>
                      <a:pt x="4322" y="1472"/>
                    </a:lnTo>
                    <a:cubicBezTo>
                      <a:pt x="3995" y="1179"/>
                      <a:pt x="3532" y="963"/>
                      <a:pt x="3044" y="837"/>
                    </a:cubicBezTo>
                    <a:lnTo>
                      <a:pt x="3166" y="116"/>
                    </a:lnTo>
                    <a:lnTo>
                      <a:pt x="25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34"/>
            <p:cNvGrpSpPr/>
            <p:nvPr/>
          </p:nvGrpSpPr>
          <p:grpSpPr>
            <a:xfrm>
              <a:off x="4321997" y="3141168"/>
              <a:ext cx="921144" cy="1561106"/>
              <a:chOff x="4321997" y="3141168"/>
              <a:chExt cx="921144" cy="1561106"/>
            </a:xfrm>
          </p:grpSpPr>
          <p:sp>
            <p:nvSpPr>
              <p:cNvPr id="857" name="Google Shape;857;p34"/>
              <p:cNvSpPr/>
              <p:nvPr/>
            </p:nvSpPr>
            <p:spPr>
              <a:xfrm>
                <a:off x="4321997" y="3141168"/>
                <a:ext cx="921144" cy="1187366"/>
              </a:xfrm>
              <a:custGeom>
                <a:avLst/>
                <a:gdLst/>
                <a:ahLst/>
                <a:cxnLst/>
                <a:rect l="l" t="t" r="r" b="b"/>
                <a:pathLst>
                  <a:path w="20750" h="26747" extrusionOk="0">
                    <a:moveTo>
                      <a:pt x="2574" y="0"/>
                    </a:moveTo>
                    <a:cubicBezTo>
                      <a:pt x="1560" y="0"/>
                      <a:pt x="524" y="638"/>
                      <a:pt x="269" y="1627"/>
                    </a:cubicBezTo>
                    <a:cubicBezTo>
                      <a:pt x="0" y="2664"/>
                      <a:pt x="607" y="3716"/>
                      <a:pt x="1264" y="4552"/>
                    </a:cubicBezTo>
                    <a:cubicBezTo>
                      <a:pt x="2240" y="5797"/>
                      <a:pt x="3396" y="6900"/>
                      <a:pt x="4680" y="7811"/>
                    </a:cubicBezTo>
                    <a:cubicBezTo>
                      <a:pt x="4910" y="7977"/>
                      <a:pt x="5162" y="8152"/>
                      <a:pt x="5251" y="8425"/>
                    </a:cubicBezTo>
                    <a:cubicBezTo>
                      <a:pt x="5412" y="8913"/>
                      <a:pt x="4946" y="9402"/>
                      <a:pt x="4461" y="9563"/>
                    </a:cubicBezTo>
                    <a:cubicBezTo>
                      <a:pt x="3916" y="9746"/>
                      <a:pt x="3320" y="9688"/>
                      <a:pt x="2745" y="9756"/>
                    </a:cubicBezTo>
                    <a:cubicBezTo>
                      <a:pt x="2175" y="9824"/>
                      <a:pt x="1554" y="10076"/>
                      <a:pt x="1335" y="10618"/>
                    </a:cubicBezTo>
                    <a:cubicBezTo>
                      <a:pt x="1034" y="11368"/>
                      <a:pt x="1662" y="12158"/>
                      <a:pt x="2283" y="12672"/>
                    </a:cubicBezTo>
                    <a:cubicBezTo>
                      <a:pt x="3521" y="13705"/>
                      <a:pt x="4935" y="14519"/>
                      <a:pt x="6443" y="15072"/>
                    </a:cubicBezTo>
                    <a:cubicBezTo>
                      <a:pt x="6981" y="15270"/>
                      <a:pt x="7552" y="15445"/>
                      <a:pt x="7986" y="15826"/>
                    </a:cubicBezTo>
                    <a:cubicBezTo>
                      <a:pt x="8424" y="16207"/>
                      <a:pt x="8686" y="16867"/>
                      <a:pt x="8424" y="17384"/>
                    </a:cubicBezTo>
                    <a:cubicBezTo>
                      <a:pt x="8209" y="17803"/>
                      <a:pt x="7723" y="17991"/>
                      <a:pt x="7244" y="17991"/>
                    </a:cubicBezTo>
                    <a:cubicBezTo>
                      <a:pt x="7133" y="17991"/>
                      <a:pt x="7023" y="17981"/>
                      <a:pt x="6917" y="17962"/>
                    </a:cubicBezTo>
                    <a:cubicBezTo>
                      <a:pt x="6350" y="17857"/>
                      <a:pt x="5843" y="17549"/>
                      <a:pt x="5305" y="17348"/>
                    </a:cubicBezTo>
                    <a:cubicBezTo>
                      <a:pt x="4931" y="17206"/>
                      <a:pt x="4517" y="17126"/>
                      <a:pt x="4111" y="17126"/>
                    </a:cubicBezTo>
                    <a:cubicBezTo>
                      <a:pt x="3419" y="17126"/>
                      <a:pt x="2751" y="17358"/>
                      <a:pt x="2344" y="17908"/>
                    </a:cubicBezTo>
                    <a:cubicBezTo>
                      <a:pt x="1917" y="18482"/>
                      <a:pt x="1881" y="19279"/>
                      <a:pt x="2096" y="19964"/>
                    </a:cubicBezTo>
                    <a:cubicBezTo>
                      <a:pt x="2308" y="20650"/>
                      <a:pt x="2745" y="21238"/>
                      <a:pt x="3209" y="21781"/>
                    </a:cubicBezTo>
                    <a:cubicBezTo>
                      <a:pt x="4828" y="23680"/>
                      <a:pt x="6902" y="25209"/>
                      <a:pt x="9246" y="26024"/>
                    </a:cubicBezTo>
                    <a:cubicBezTo>
                      <a:pt x="10555" y="26477"/>
                      <a:pt x="11811" y="26747"/>
                      <a:pt x="13072" y="26747"/>
                    </a:cubicBezTo>
                    <a:cubicBezTo>
                      <a:pt x="14065" y="26747"/>
                      <a:pt x="15061" y="26579"/>
                      <a:pt x="16087" y="26203"/>
                    </a:cubicBezTo>
                    <a:cubicBezTo>
                      <a:pt x="19885" y="23551"/>
                      <a:pt x="20749" y="18626"/>
                      <a:pt x="20599" y="14196"/>
                    </a:cubicBezTo>
                    <a:cubicBezTo>
                      <a:pt x="20574" y="13457"/>
                      <a:pt x="20653" y="12678"/>
                      <a:pt x="20301" y="12029"/>
                    </a:cubicBezTo>
                    <a:cubicBezTo>
                      <a:pt x="20028" y="11528"/>
                      <a:pt x="19475" y="11148"/>
                      <a:pt x="18933" y="11148"/>
                    </a:cubicBezTo>
                    <a:cubicBezTo>
                      <a:pt x="18776" y="11148"/>
                      <a:pt x="18619" y="11180"/>
                      <a:pt x="18471" y="11250"/>
                    </a:cubicBezTo>
                    <a:cubicBezTo>
                      <a:pt x="17921" y="11509"/>
                      <a:pt x="17681" y="12147"/>
                      <a:pt x="17373" y="12675"/>
                    </a:cubicBezTo>
                    <a:cubicBezTo>
                      <a:pt x="16967" y="13378"/>
                      <a:pt x="16356" y="13959"/>
                      <a:pt x="15639" y="14330"/>
                    </a:cubicBezTo>
                    <a:cubicBezTo>
                      <a:pt x="15341" y="14484"/>
                      <a:pt x="15000" y="14601"/>
                      <a:pt x="14672" y="14601"/>
                    </a:cubicBezTo>
                    <a:cubicBezTo>
                      <a:pt x="14481" y="14601"/>
                      <a:pt x="14294" y="14561"/>
                      <a:pt x="14124" y="14466"/>
                    </a:cubicBezTo>
                    <a:cubicBezTo>
                      <a:pt x="13485" y="14114"/>
                      <a:pt x="13410" y="13235"/>
                      <a:pt x="13413" y="12499"/>
                    </a:cubicBezTo>
                    <a:cubicBezTo>
                      <a:pt x="13424" y="11128"/>
                      <a:pt x="13432" y="9760"/>
                      <a:pt x="13442" y="8389"/>
                    </a:cubicBezTo>
                    <a:cubicBezTo>
                      <a:pt x="13445" y="7654"/>
                      <a:pt x="13445" y="6903"/>
                      <a:pt x="13220" y="6206"/>
                    </a:cubicBezTo>
                    <a:cubicBezTo>
                      <a:pt x="12990" y="5507"/>
                      <a:pt x="12484" y="4861"/>
                      <a:pt x="11784" y="4664"/>
                    </a:cubicBezTo>
                    <a:cubicBezTo>
                      <a:pt x="11666" y="4631"/>
                      <a:pt x="11543" y="4615"/>
                      <a:pt x="11419" y="4615"/>
                    </a:cubicBezTo>
                    <a:cubicBezTo>
                      <a:pt x="10815" y="4615"/>
                      <a:pt x="10198" y="4993"/>
                      <a:pt x="10075" y="5590"/>
                    </a:cubicBezTo>
                    <a:cubicBezTo>
                      <a:pt x="10011" y="5891"/>
                      <a:pt x="10072" y="6203"/>
                      <a:pt x="10054" y="6505"/>
                    </a:cubicBezTo>
                    <a:cubicBezTo>
                      <a:pt x="10032" y="6814"/>
                      <a:pt x="9888" y="7151"/>
                      <a:pt x="9602" y="7233"/>
                    </a:cubicBezTo>
                    <a:cubicBezTo>
                      <a:pt x="9555" y="7247"/>
                      <a:pt x="9508" y="7253"/>
                      <a:pt x="9462" y="7253"/>
                    </a:cubicBezTo>
                    <a:cubicBezTo>
                      <a:pt x="9216" y="7253"/>
                      <a:pt x="8978" y="7077"/>
                      <a:pt x="8794" y="6896"/>
                    </a:cubicBezTo>
                    <a:cubicBezTo>
                      <a:pt x="8033" y="6156"/>
                      <a:pt x="7520" y="5199"/>
                      <a:pt x="7039" y="4247"/>
                    </a:cubicBezTo>
                    <a:cubicBezTo>
                      <a:pt x="6557" y="3296"/>
                      <a:pt x="6091" y="2323"/>
                      <a:pt x="5402" y="1516"/>
                    </a:cubicBezTo>
                    <a:cubicBezTo>
                      <a:pt x="4713" y="704"/>
                      <a:pt x="3762" y="62"/>
                      <a:pt x="2710" y="4"/>
                    </a:cubicBezTo>
                    <a:cubicBezTo>
                      <a:pt x="2665" y="2"/>
                      <a:pt x="2619" y="0"/>
                      <a:pt x="25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4"/>
              <p:cNvSpPr/>
              <p:nvPr/>
            </p:nvSpPr>
            <p:spPr>
              <a:xfrm>
                <a:off x="4380949" y="3168602"/>
                <a:ext cx="665088" cy="1533672"/>
              </a:xfrm>
              <a:custGeom>
                <a:avLst/>
                <a:gdLst/>
                <a:ahLst/>
                <a:cxnLst/>
                <a:rect l="l" t="t" r="r" b="b"/>
                <a:pathLst>
                  <a:path w="14982" h="34548" extrusionOk="0">
                    <a:moveTo>
                      <a:pt x="0" y="0"/>
                    </a:moveTo>
                    <a:cubicBezTo>
                      <a:pt x="0" y="4"/>
                      <a:pt x="25" y="25"/>
                      <a:pt x="72" y="72"/>
                    </a:cubicBezTo>
                    <a:cubicBezTo>
                      <a:pt x="125" y="118"/>
                      <a:pt x="201" y="183"/>
                      <a:pt x="291" y="266"/>
                    </a:cubicBezTo>
                    <a:cubicBezTo>
                      <a:pt x="485" y="434"/>
                      <a:pt x="768" y="686"/>
                      <a:pt x="1124" y="1019"/>
                    </a:cubicBezTo>
                    <a:cubicBezTo>
                      <a:pt x="1838" y="1684"/>
                      <a:pt x="2843" y="2681"/>
                      <a:pt x="3934" y="4049"/>
                    </a:cubicBezTo>
                    <a:cubicBezTo>
                      <a:pt x="4480" y="4731"/>
                      <a:pt x="5047" y="5502"/>
                      <a:pt x="5643" y="6342"/>
                    </a:cubicBezTo>
                    <a:cubicBezTo>
                      <a:pt x="6238" y="7182"/>
                      <a:pt x="6866" y="8083"/>
                      <a:pt x="7491" y="9056"/>
                    </a:cubicBezTo>
                    <a:cubicBezTo>
                      <a:pt x="8115" y="10029"/>
                      <a:pt x="8744" y="11073"/>
                      <a:pt x="9304" y="12200"/>
                    </a:cubicBezTo>
                    <a:cubicBezTo>
                      <a:pt x="9587" y="12760"/>
                      <a:pt x="9842" y="13349"/>
                      <a:pt x="10096" y="13949"/>
                    </a:cubicBezTo>
                    <a:cubicBezTo>
                      <a:pt x="10355" y="14547"/>
                      <a:pt x="10613" y="15158"/>
                      <a:pt x="10879" y="15771"/>
                    </a:cubicBezTo>
                    <a:cubicBezTo>
                      <a:pt x="11924" y="18238"/>
                      <a:pt x="12843" y="20620"/>
                      <a:pt x="13499" y="22846"/>
                    </a:cubicBezTo>
                    <a:cubicBezTo>
                      <a:pt x="14160" y="25072"/>
                      <a:pt x="14551" y="27132"/>
                      <a:pt x="14723" y="28876"/>
                    </a:cubicBezTo>
                    <a:cubicBezTo>
                      <a:pt x="14899" y="30624"/>
                      <a:pt x="14864" y="32053"/>
                      <a:pt x="14791" y="33029"/>
                    </a:cubicBezTo>
                    <a:cubicBezTo>
                      <a:pt x="14752" y="33517"/>
                      <a:pt x="14716" y="33898"/>
                      <a:pt x="14680" y="34156"/>
                    </a:cubicBezTo>
                    <a:cubicBezTo>
                      <a:pt x="14666" y="34279"/>
                      <a:pt x="14655" y="34375"/>
                      <a:pt x="14648" y="34447"/>
                    </a:cubicBezTo>
                    <a:cubicBezTo>
                      <a:pt x="14640" y="34515"/>
                      <a:pt x="14637" y="34547"/>
                      <a:pt x="14640" y="34547"/>
                    </a:cubicBezTo>
                    <a:cubicBezTo>
                      <a:pt x="14645" y="34547"/>
                      <a:pt x="14652" y="34515"/>
                      <a:pt x="14662" y="34451"/>
                    </a:cubicBezTo>
                    <a:cubicBezTo>
                      <a:pt x="14673" y="34378"/>
                      <a:pt x="14688" y="34282"/>
                      <a:pt x="14709" y="34160"/>
                    </a:cubicBezTo>
                    <a:cubicBezTo>
                      <a:pt x="14752" y="33905"/>
                      <a:pt x="14799" y="33525"/>
                      <a:pt x="14845" y="33033"/>
                    </a:cubicBezTo>
                    <a:cubicBezTo>
                      <a:pt x="14932" y="32053"/>
                      <a:pt x="14982" y="30624"/>
                      <a:pt x="14817" y="28869"/>
                    </a:cubicBezTo>
                    <a:cubicBezTo>
                      <a:pt x="14659" y="27114"/>
                      <a:pt x="14274" y="25043"/>
                      <a:pt x="13618" y="22810"/>
                    </a:cubicBezTo>
                    <a:cubicBezTo>
                      <a:pt x="12965" y="20574"/>
                      <a:pt x="12049" y="18183"/>
                      <a:pt x="11001" y="15718"/>
                    </a:cubicBezTo>
                    <a:cubicBezTo>
                      <a:pt x="10739" y="15104"/>
                      <a:pt x="10477" y="14494"/>
                      <a:pt x="10222" y="13894"/>
                    </a:cubicBezTo>
                    <a:cubicBezTo>
                      <a:pt x="9964" y="13295"/>
                      <a:pt x="9709" y="12703"/>
                      <a:pt x="9422" y="12140"/>
                    </a:cubicBezTo>
                    <a:cubicBezTo>
                      <a:pt x="8855" y="11009"/>
                      <a:pt x="8227" y="9960"/>
                      <a:pt x="7595" y="8988"/>
                    </a:cubicBezTo>
                    <a:cubicBezTo>
                      <a:pt x="6967" y="8015"/>
                      <a:pt x="6332" y="7114"/>
                      <a:pt x="5732" y="6274"/>
                    </a:cubicBezTo>
                    <a:cubicBezTo>
                      <a:pt x="5133" y="5438"/>
                      <a:pt x="4558" y="4670"/>
                      <a:pt x="4006" y="3988"/>
                    </a:cubicBezTo>
                    <a:cubicBezTo>
                      <a:pt x="2903" y="2624"/>
                      <a:pt x="1884" y="1634"/>
                      <a:pt x="1159" y="980"/>
                    </a:cubicBezTo>
                    <a:cubicBezTo>
                      <a:pt x="797" y="653"/>
                      <a:pt x="506" y="406"/>
                      <a:pt x="309" y="244"/>
                    </a:cubicBezTo>
                    <a:cubicBezTo>
                      <a:pt x="211" y="166"/>
                      <a:pt x="140" y="105"/>
                      <a:pt x="82" y="61"/>
                    </a:cubicBezTo>
                    <a:cubicBezTo>
                      <a:pt x="29" y="18"/>
                      <a:pt x="4"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4"/>
              <p:cNvSpPr/>
              <p:nvPr/>
            </p:nvSpPr>
            <p:spPr>
              <a:xfrm>
                <a:off x="4797120" y="3348164"/>
                <a:ext cx="48477" cy="359002"/>
              </a:xfrm>
              <a:custGeom>
                <a:avLst/>
                <a:gdLst/>
                <a:ahLst/>
                <a:cxnLst/>
                <a:rect l="l" t="t" r="r" b="b"/>
                <a:pathLst>
                  <a:path w="1092" h="8087" extrusionOk="0">
                    <a:moveTo>
                      <a:pt x="1081" y="1"/>
                    </a:moveTo>
                    <a:lnTo>
                      <a:pt x="1081" y="1"/>
                    </a:lnTo>
                    <a:cubicBezTo>
                      <a:pt x="1074" y="1"/>
                      <a:pt x="1041" y="108"/>
                      <a:pt x="991" y="309"/>
                    </a:cubicBezTo>
                    <a:cubicBezTo>
                      <a:pt x="937" y="510"/>
                      <a:pt x="876" y="801"/>
                      <a:pt x="808" y="1167"/>
                    </a:cubicBezTo>
                    <a:cubicBezTo>
                      <a:pt x="668" y="1892"/>
                      <a:pt x="528" y="2908"/>
                      <a:pt x="413" y="4028"/>
                    </a:cubicBezTo>
                    <a:cubicBezTo>
                      <a:pt x="302" y="5133"/>
                      <a:pt x="198" y="6135"/>
                      <a:pt x="123" y="6899"/>
                    </a:cubicBezTo>
                    <a:cubicBezTo>
                      <a:pt x="87" y="7244"/>
                      <a:pt x="54" y="7535"/>
                      <a:pt x="29" y="7767"/>
                    </a:cubicBezTo>
                    <a:cubicBezTo>
                      <a:pt x="7" y="7972"/>
                      <a:pt x="0" y="8087"/>
                      <a:pt x="7" y="8087"/>
                    </a:cubicBezTo>
                    <a:cubicBezTo>
                      <a:pt x="7" y="8087"/>
                      <a:pt x="8" y="8087"/>
                      <a:pt x="8" y="8087"/>
                    </a:cubicBezTo>
                    <a:cubicBezTo>
                      <a:pt x="19" y="8087"/>
                      <a:pt x="44" y="7976"/>
                      <a:pt x="80" y="7775"/>
                    </a:cubicBezTo>
                    <a:cubicBezTo>
                      <a:pt x="118" y="7570"/>
                      <a:pt x="166" y="7276"/>
                      <a:pt x="216" y="6910"/>
                    </a:cubicBezTo>
                    <a:cubicBezTo>
                      <a:pt x="320" y="6178"/>
                      <a:pt x="431" y="5161"/>
                      <a:pt x="546" y="4042"/>
                    </a:cubicBezTo>
                    <a:cubicBezTo>
                      <a:pt x="661" y="2922"/>
                      <a:pt x="786" y="1910"/>
                      <a:pt x="901" y="1182"/>
                    </a:cubicBezTo>
                    <a:cubicBezTo>
                      <a:pt x="955" y="819"/>
                      <a:pt x="1006" y="524"/>
                      <a:pt x="1041" y="320"/>
                    </a:cubicBezTo>
                    <a:cubicBezTo>
                      <a:pt x="1077" y="119"/>
                      <a:pt x="1092" y="4"/>
                      <a:pt x="108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4"/>
              <p:cNvSpPr/>
              <p:nvPr/>
            </p:nvSpPr>
            <p:spPr>
              <a:xfrm>
                <a:off x="4377886" y="3628362"/>
                <a:ext cx="419731" cy="78930"/>
              </a:xfrm>
              <a:custGeom>
                <a:avLst/>
                <a:gdLst/>
                <a:ahLst/>
                <a:cxnLst/>
                <a:rect l="l" t="t" r="r" b="b"/>
                <a:pathLst>
                  <a:path w="9455" h="1778" extrusionOk="0">
                    <a:moveTo>
                      <a:pt x="209" y="1"/>
                    </a:moveTo>
                    <a:cubicBezTo>
                      <a:pt x="74" y="1"/>
                      <a:pt x="0" y="4"/>
                      <a:pt x="0" y="9"/>
                    </a:cubicBezTo>
                    <a:cubicBezTo>
                      <a:pt x="0" y="20"/>
                      <a:pt x="137" y="34"/>
                      <a:pt x="378" y="55"/>
                    </a:cubicBezTo>
                    <a:cubicBezTo>
                      <a:pt x="622" y="77"/>
                      <a:pt x="974" y="106"/>
                      <a:pt x="1405" y="156"/>
                    </a:cubicBezTo>
                    <a:cubicBezTo>
                      <a:pt x="2270" y="249"/>
                      <a:pt x="3461" y="422"/>
                      <a:pt x="4768" y="666"/>
                    </a:cubicBezTo>
                    <a:cubicBezTo>
                      <a:pt x="6074" y="917"/>
                      <a:pt x="7248" y="1190"/>
                      <a:pt x="8088" y="1417"/>
                    </a:cubicBezTo>
                    <a:cubicBezTo>
                      <a:pt x="8511" y="1524"/>
                      <a:pt x="8848" y="1621"/>
                      <a:pt x="9085" y="1685"/>
                    </a:cubicBezTo>
                    <a:cubicBezTo>
                      <a:pt x="9288" y="1745"/>
                      <a:pt x="9415" y="1777"/>
                      <a:pt x="9445" y="1777"/>
                    </a:cubicBezTo>
                    <a:cubicBezTo>
                      <a:pt x="9449" y="1777"/>
                      <a:pt x="9451" y="1776"/>
                      <a:pt x="9451" y="1775"/>
                    </a:cubicBezTo>
                    <a:cubicBezTo>
                      <a:pt x="9455" y="1768"/>
                      <a:pt x="9330" y="1718"/>
                      <a:pt x="9100" y="1635"/>
                    </a:cubicBezTo>
                    <a:cubicBezTo>
                      <a:pt x="8870" y="1553"/>
                      <a:pt x="8533" y="1442"/>
                      <a:pt x="8113" y="1319"/>
                    </a:cubicBezTo>
                    <a:cubicBezTo>
                      <a:pt x="7276" y="1072"/>
                      <a:pt x="6103" y="781"/>
                      <a:pt x="4793" y="534"/>
                    </a:cubicBezTo>
                    <a:cubicBezTo>
                      <a:pt x="3482" y="285"/>
                      <a:pt x="2283" y="128"/>
                      <a:pt x="1415" y="60"/>
                    </a:cubicBezTo>
                    <a:cubicBezTo>
                      <a:pt x="981" y="24"/>
                      <a:pt x="625" y="9"/>
                      <a:pt x="381" y="2"/>
                    </a:cubicBezTo>
                    <a:cubicBezTo>
                      <a:pt x="316" y="1"/>
                      <a:pt x="258" y="1"/>
                      <a:pt x="209"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4"/>
              <p:cNvSpPr/>
              <p:nvPr/>
            </p:nvSpPr>
            <p:spPr>
              <a:xfrm>
                <a:off x="4980013" y="3637507"/>
                <a:ext cx="211663" cy="535906"/>
              </a:xfrm>
              <a:custGeom>
                <a:avLst/>
                <a:gdLst/>
                <a:ahLst/>
                <a:cxnLst/>
                <a:rect l="l" t="t" r="r" b="b"/>
                <a:pathLst>
                  <a:path w="4768" h="12072" extrusionOk="0">
                    <a:moveTo>
                      <a:pt x="4764" y="0"/>
                    </a:moveTo>
                    <a:lnTo>
                      <a:pt x="4764" y="0"/>
                    </a:lnTo>
                    <a:cubicBezTo>
                      <a:pt x="4760" y="0"/>
                      <a:pt x="4739" y="40"/>
                      <a:pt x="4699" y="119"/>
                    </a:cubicBezTo>
                    <a:cubicBezTo>
                      <a:pt x="4656" y="209"/>
                      <a:pt x="4602" y="323"/>
                      <a:pt x="4538" y="460"/>
                    </a:cubicBezTo>
                    <a:cubicBezTo>
                      <a:pt x="4397" y="758"/>
                      <a:pt x="4208" y="1192"/>
                      <a:pt x="3981" y="1734"/>
                    </a:cubicBezTo>
                    <a:cubicBezTo>
                      <a:pt x="3526" y="2818"/>
                      <a:pt x="2944" y="4333"/>
                      <a:pt x="2323" y="6013"/>
                    </a:cubicBezTo>
                    <a:cubicBezTo>
                      <a:pt x="1702" y="7696"/>
                      <a:pt x="1132" y="9214"/>
                      <a:pt x="701" y="10306"/>
                    </a:cubicBezTo>
                    <a:cubicBezTo>
                      <a:pt x="489" y="10833"/>
                      <a:pt x="313" y="11271"/>
                      <a:pt x="184" y="11594"/>
                    </a:cubicBezTo>
                    <a:cubicBezTo>
                      <a:pt x="130" y="11734"/>
                      <a:pt x="83" y="11853"/>
                      <a:pt x="47" y="11946"/>
                    </a:cubicBezTo>
                    <a:cubicBezTo>
                      <a:pt x="15" y="12028"/>
                      <a:pt x="1" y="12072"/>
                      <a:pt x="4" y="12072"/>
                    </a:cubicBezTo>
                    <a:cubicBezTo>
                      <a:pt x="4" y="12072"/>
                      <a:pt x="5" y="12072"/>
                      <a:pt x="5" y="12072"/>
                    </a:cubicBezTo>
                    <a:cubicBezTo>
                      <a:pt x="14" y="12072"/>
                      <a:pt x="35" y="12032"/>
                      <a:pt x="69" y="11957"/>
                    </a:cubicBezTo>
                    <a:cubicBezTo>
                      <a:pt x="116" y="11866"/>
                      <a:pt x="169" y="11752"/>
                      <a:pt x="231" y="11616"/>
                    </a:cubicBezTo>
                    <a:cubicBezTo>
                      <a:pt x="370" y="11318"/>
                      <a:pt x="561" y="10884"/>
                      <a:pt x="791" y="10342"/>
                    </a:cubicBezTo>
                    <a:cubicBezTo>
                      <a:pt x="1246" y="9257"/>
                      <a:pt x="1828" y="7743"/>
                      <a:pt x="2449" y="6063"/>
                    </a:cubicBezTo>
                    <a:cubicBezTo>
                      <a:pt x="3070" y="4380"/>
                      <a:pt x="3637" y="2861"/>
                      <a:pt x="4071" y="1770"/>
                    </a:cubicBezTo>
                    <a:cubicBezTo>
                      <a:pt x="4283" y="1242"/>
                      <a:pt x="4455" y="805"/>
                      <a:pt x="4584" y="482"/>
                    </a:cubicBezTo>
                    <a:cubicBezTo>
                      <a:pt x="4642" y="341"/>
                      <a:pt x="4689" y="223"/>
                      <a:pt x="4725" y="129"/>
                    </a:cubicBezTo>
                    <a:cubicBezTo>
                      <a:pt x="4753" y="48"/>
                      <a:pt x="4768" y="5"/>
                      <a:pt x="4764"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4"/>
              <p:cNvSpPr/>
              <p:nvPr/>
            </p:nvSpPr>
            <p:spPr>
              <a:xfrm>
                <a:off x="4422677" y="3993702"/>
                <a:ext cx="557747" cy="179790"/>
              </a:xfrm>
              <a:custGeom>
                <a:avLst/>
                <a:gdLst/>
                <a:ahLst/>
                <a:cxnLst/>
                <a:rect l="l" t="t" r="r" b="b"/>
                <a:pathLst>
                  <a:path w="12564" h="4050" extrusionOk="0">
                    <a:moveTo>
                      <a:pt x="8" y="0"/>
                    </a:moveTo>
                    <a:cubicBezTo>
                      <a:pt x="3" y="0"/>
                      <a:pt x="1" y="1"/>
                      <a:pt x="0" y="2"/>
                    </a:cubicBezTo>
                    <a:cubicBezTo>
                      <a:pt x="0" y="6"/>
                      <a:pt x="43" y="24"/>
                      <a:pt x="126" y="52"/>
                    </a:cubicBezTo>
                    <a:cubicBezTo>
                      <a:pt x="227" y="85"/>
                      <a:pt x="345" y="125"/>
                      <a:pt x="492" y="175"/>
                    </a:cubicBezTo>
                    <a:cubicBezTo>
                      <a:pt x="830" y="286"/>
                      <a:pt x="1282" y="433"/>
                      <a:pt x="1834" y="612"/>
                    </a:cubicBezTo>
                    <a:cubicBezTo>
                      <a:pt x="2972" y="978"/>
                      <a:pt x="4534" y="1506"/>
                      <a:pt x="6260" y="2091"/>
                    </a:cubicBezTo>
                    <a:cubicBezTo>
                      <a:pt x="7987" y="2676"/>
                      <a:pt x="9555" y="3186"/>
                      <a:pt x="10700" y="3531"/>
                    </a:cubicBezTo>
                    <a:cubicBezTo>
                      <a:pt x="11271" y="3706"/>
                      <a:pt x="11734" y="3839"/>
                      <a:pt x="12057" y="3925"/>
                    </a:cubicBezTo>
                    <a:cubicBezTo>
                      <a:pt x="12204" y="3965"/>
                      <a:pt x="12330" y="3998"/>
                      <a:pt x="12430" y="4026"/>
                    </a:cubicBezTo>
                    <a:cubicBezTo>
                      <a:pt x="12495" y="4040"/>
                      <a:pt x="12538" y="4050"/>
                      <a:pt x="12553" y="4050"/>
                    </a:cubicBezTo>
                    <a:cubicBezTo>
                      <a:pt x="12557" y="4050"/>
                      <a:pt x="12559" y="4049"/>
                      <a:pt x="12559" y="4048"/>
                    </a:cubicBezTo>
                    <a:cubicBezTo>
                      <a:pt x="12563" y="4044"/>
                      <a:pt x="12520" y="4026"/>
                      <a:pt x="12438" y="3998"/>
                    </a:cubicBezTo>
                    <a:cubicBezTo>
                      <a:pt x="12337" y="3965"/>
                      <a:pt x="12219" y="3925"/>
                      <a:pt x="12072" y="3875"/>
                    </a:cubicBezTo>
                    <a:cubicBezTo>
                      <a:pt x="11734" y="3768"/>
                      <a:pt x="11282" y="3620"/>
                      <a:pt x="10725" y="3441"/>
                    </a:cubicBezTo>
                    <a:cubicBezTo>
                      <a:pt x="9591" y="3072"/>
                      <a:pt x="8030" y="2543"/>
                      <a:pt x="6303" y="1962"/>
                    </a:cubicBezTo>
                    <a:cubicBezTo>
                      <a:pt x="4577" y="1377"/>
                      <a:pt x="3008" y="864"/>
                      <a:pt x="1864" y="519"/>
                    </a:cubicBezTo>
                    <a:cubicBezTo>
                      <a:pt x="1292" y="347"/>
                      <a:pt x="830" y="211"/>
                      <a:pt x="507" y="125"/>
                    </a:cubicBezTo>
                    <a:cubicBezTo>
                      <a:pt x="356" y="85"/>
                      <a:pt x="234" y="52"/>
                      <a:pt x="133" y="27"/>
                    </a:cubicBezTo>
                    <a:cubicBezTo>
                      <a:pt x="65" y="10"/>
                      <a:pt x="23" y="0"/>
                      <a:pt x="8"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34"/>
            <p:cNvSpPr/>
            <p:nvPr/>
          </p:nvSpPr>
          <p:spPr>
            <a:xfrm>
              <a:off x="5853639" y="2701250"/>
              <a:ext cx="365927" cy="41463"/>
            </a:xfrm>
            <a:custGeom>
              <a:avLst/>
              <a:gdLst/>
              <a:ahLst/>
              <a:cxnLst/>
              <a:rect l="l" t="t" r="r" b="b"/>
              <a:pathLst>
                <a:path w="8243" h="934" extrusionOk="0">
                  <a:moveTo>
                    <a:pt x="1" y="1"/>
                  </a:moveTo>
                  <a:lnTo>
                    <a:pt x="1" y="934"/>
                  </a:lnTo>
                  <a:lnTo>
                    <a:pt x="8242" y="934"/>
                  </a:lnTo>
                  <a:lnTo>
                    <a:pt x="8242"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4"/>
            <p:cNvSpPr/>
            <p:nvPr/>
          </p:nvSpPr>
          <p:spPr>
            <a:xfrm>
              <a:off x="5919915" y="2773786"/>
              <a:ext cx="233505" cy="39065"/>
            </a:xfrm>
            <a:custGeom>
              <a:avLst/>
              <a:gdLst/>
              <a:ahLst/>
              <a:cxnLst/>
              <a:rect l="l" t="t" r="r" b="b"/>
              <a:pathLst>
                <a:path w="5260" h="880" extrusionOk="0">
                  <a:moveTo>
                    <a:pt x="1" y="0"/>
                  </a:moveTo>
                  <a:lnTo>
                    <a:pt x="1" y="880"/>
                  </a:lnTo>
                  <a:lnTo>
                    <a:pt x="5260" y="880"/>
                  </a:lnTo>
                  <a:lnTo>
                    <a:pt x="5260" y="0"/>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 name="Google Shape;865;p34"/>
            <p:cNvGrpSpPr/>
            <p:nvPr/>
          </p:nvGrpSpPr>
          <p:grpSpPr>
            <a:xfrm>
              <a:off x="4089562" y="596016"/>
              <a:ext cx="4545076" cy="4119899"/>
              <a:chOff x="4089562" y="596016"/>
              <a:chExt cx="4545076" cy="4119899"/>
            </a:xfrm>
          </p:grpSpPr>
          <p:grpSp>
            <p:nvGrpSpPr>
              <p:cNvPr id="866" name="Google Shape;866;p34"/>
              <p:cNvGrpSpPr/>
              <p:nvPr/>
            </p:nvGrpSpPr>
            <p:grpSpPr>
              <a:xfrm>
                <a:off x="6208458" y="4139123"/>
                <a:ext cx="623499" cy="576793"/>
                <a:chOff x="2681574" y="1237063"/>
                <a:chExt cx="340338" cy="314998"/>
              </a:xfrm>
            </p:grpSpPr>
            <p:sp>
              <p:nvSpPr>
                <p:cNvPr id="867" name="Google Shape;867;p34"/>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4"/>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4"/>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4"/>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34"/>
              <p:cNvGrpSpPr/>
              <p:nvPr/>
            </p:nvGrpSpPr>
            <p:grpSpPr>
              <a:xfrm rot="756199">
                <a:off x="8106510" y="1414495"/>
                <a:ext cx="502396" cy="423275"/>
                <a:chOff x="2681574" y="1237063"/>
                <a:chExt cx="340338" cy="314998"/>
              </a:xfrm>
            </p:grpSpPr>
            <p:sp>
              <p:nvSpPr>
                <p:cNvPr id="872" name="Google Shape;872;p34"/>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4"/>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4"/>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4"/>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34"/>
              <p:cNvGrpSpPr/>
              <p:nvPr/>
            </p:nvGrpSpPr>
            <p:grpSpPr>
              <a:xfrm rot="4421280">
                <a:off x="4109838" y="1944564"/>
                <a:ext cx="569153" cy="479566"/>
                <a:chOff x="2681574" y="1237063"/>
                <a:chExt cx="340338" cy="314998"/>
              </a:xfrm>
            </p:grpSpPr>
            <p:sp>
              <p:nvSpPr>
                <p:cNvPr id="877" name="Google Shape;877;p34"/>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4"/>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34"/>
              <p:cNvGrpSpPr/>
              <p:nvPr/>
            </p:nvGrpSpPr>
            <p:grpSpPr>
              <a:xfrm>
                <a:off x="4980432" y="596016"/>
                <a:ext cx="773384" cy="715644"/>
                <a:chOff x="2681574" y="1237063"/>
                <a:chExt cx="340338" cy="314998"/>
              </a:xfrm>
            </p:grpSpPr>
            <p:sp>
              <p:nvSpPr>
                <p:cNvPr id="882" name="Google Shape;882;p34"/>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4"/>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4"/>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4"/>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86" name="Google Shape;886;p34"/>
            <p:cNvSpPr/>
            <p:nvPr/>
          </p:nvSpPr>
          <p:spPr>
            <a:xfrm>
              <a:off x="5593637" y="1744796"/>
              <a:ext cx="208467" cy="16114"/>
            </a:xfrm>
            <a:custGeom>
              <a:avLst/>
              <a:gdLst/>
              <a:ahLst/>
              <a:cxnLst/>
              <a:rect l="l" t="t" r="r" b="b"/>
              <a:pathLst>
                <a:path w="4696" h="363" extrusionOk="0">
                  <a:moveTo>
                    <a:pt x="0" y="1"/>
                  </a:moveTo>
                  <a:lnTo>
                    <a:pt x="0" y="362"/>
                  </a:lnTo>
                  <a:lnTo>
                    <a:pt x="4695" y="362"/>
                  </a:lnTo>
                  <a:lnTo>
                    <a:pt x="4695"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4"/>
            <p:cNvSpPr/>
            <p:nvPr/>
          </p:nvSpPr>
          <p:spPr>
            <a:xfrm>
              <a:off x="5634877" y="1773917"/>
              <a:ext cx="129449" cy="16026"/>
            </a:xfrm>
            <a:custGeom>
              <a:avLst/>
              <a:gdLst/>
              <a:ahLst/>
              <a:cxnLst/>
              <a:rect l="l" t="t" r="r" b="b"/>
              <a:pathLst>
                <a:path w="2916" h="361" extrusionOk="0">
                  <a:moveTo>
                    <a:pt x="1" y="1"/>
                  </a:moveTo>
                  <a:lnTo>
                    <a:pt x="1" y="360"/>
                  </a:lnTo>
                  <a:lnTo>
                    <a:pt x="2916" y="360"/>
                  </a:lnTo>
                  <a:lnTo>
                    <a:pt x="2916"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4"/>
            <p:cNvSpPr/>
            <p:nvPr/>
          </p:nvSpPr>
          <p:spPr>
            <a:xfrm>
              <a:off x="5899229" y="1639278"/>
              <a:ext cx="44" cy="44"/>
            </a:xfrm>
            <a:custGeom>
              <a:avLst/>
              <a:gdLst/>
              <a:ahLst/>
              <a:cxnLst/>
              <a:rect l="l" t="t" r="r" b="b"/>
              <a:pathLst>
                <a:path w="1" h="1" extrusionOk="0">
                  <a:moveTo>
                    <a:pt x="1" y="1"/>
                  </a:moveTo>
                  <a:lnTo>
                    <a:pt x="1" y="1"/>
                  </a:lnTo>
                  <a:lnTo>
                    <a:pt x="1" y="1"/>
                  </a:lnTo>
                  <a:lnTo>
                    <a:pt x="1" y="1"/>
                  </a:lnTo>
                  <a:close/>
                </a:path>
              </a:pathLst>
            </a:custGeom>
            <a:solidFill>
              <a:srgbClr val="953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4"/>
            <p:cNvSpPr/>
            <p:nvPr/>
          </p:nvSpPr>
          <p:spPr>
            <a:xfrm>
              <a:off x="5851597" y="1694145"/>
              <a:ext cx="5283" cy="156173"/>
            </a:xfrm>
            <a:custGeom>
              <a:avLst/>
              <a:gdLst/>
              <a:ahLst/>
              <a:cxnLst/>
              <a:rect l="l" t="t" r="r" b="b"/>
              <a:pathLst>
                <a:path w="119" h="3518" extrusionOk="0">
                  <a:moveTo>
                    <a:pt x="58" y="0"/>
                  </a:moveTo>
                  <a:cubicBezTo>
                    <a:pt x="25" y="0"/>
                    <a:pt x="0" y="786"/>
                    <a:pt x="0" y="1758"/>
                  </a:cubicBezTo>
                  <a:cubicBezTo>
                    <a:pt x="0" y="2727"/>
                    <a:pt x="25" y="3517"/>
                    <a:pt x="58" y="3517"/>
                  </a:cubicBezTo>
                  <a:cubicBezTo>
                    <a:pt x="93" y="3517"/>
                    <a:pt x="118" y="2727"/>
                    <a:pt x="118" y="1758"/>
                  </a:cubicBezTo>
                  <a:cubicBezTo>
                    <a:pt x="118" y="786"/>
                    <a:pt x="93" y="0"/>
                    <a:pt x="58" y="0"/>
                  </a:cubicBez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4"/>
            <p:cNvSpPr/>
            <p:nvPr/>
          </p:nvSpPr>
          <p:spPr>
            <a:xfrm>
              <a:off x="6073687" y="1706042"/>
              <a:ext cx="110937" cy="16159"/>
            </a:xfrm>
            <a:custGeom>
              <a:avLst/>
              <a:gdLst/>
              <a:ahLst/>
              <a:cxnLst/>
              <a:rect l="l" t="t" r="r" b="b"/>
              <a:pathLst>
                <a:path w="2499" h="364" extrusionOk="0">
                  <a:moveTo>
                    <a:pt x="1" y="1"/>
                  </a:moveTo>
                  <a:lnTo>
                    <a:pt x="1" y="364"/>
                  </a:lnTo>
                  <a:lnTo>
                    <a:pt x="2499" y="364"/>
                  </a:lnTo>
                  <a:lnTo>
                    <a:pt x="2499"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4"/>
            <p:cNvSpPr/>
            <p:nvPr/>
          </p:nvSpPr>
          <p:spPr>
            <a:xfrm>
              <a:off x="6095528" y="1735252"/>
              <a:ext cx="69030" cy="16070"/>
            </a:xfrm>
            <a:custGeom>
              <a:avLst/>
              <a:gdLst/>
              <a:ahLst/>
              <a:cxnLst/>
              <a:rect l="l" t="t" r="r" b="b"/>
              <a:pathLst>
                <a:path w="1555" h="362" extrusionOk="0">
                  <a:moveTo>
                    <a:pt x="1" y="0"/>
                  </a:moveTo>
                  <a:lnTo>
                    <a:pt x="1" y="362"/>
                  </a:lnTo>
                  <a:lnTo>
                    <a:pt x="1555" y="362"/>
                  </a:lnTo>
                  <a:lnTo>
                    <a:pt x="1555" y="0"/>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4"/>
            <p:cNvSpPr/>
            <p:nvPr/>
          </p:nvSpPr>
          <p:spPr>
            <a:xfrm>
              <a:off x="6242775" y="1608381"/>
              <a:ext cx="5283" cy="241939"/>
            </a:xfrm>
            <a:custGeom>
              <a:avLst/>
              <a:gdLst/>
              <a:ahLst/>
              <a:cxnLst/>
              <a:rect l="l" t="t" r="r" b="b"/>
              <a:pathLst>
                <a:path w="119" h="5450" extrusionOk="0">
                  <a:moveTo>
                    <a:pt x="61" y="1"/>
                  </a:moveTo>
                  <a:cubicBezTo>
                    <a:pt x="28" y="1"/>
                    <a:pt x="0" y="1221"/>
                    <a:pt x="0" y="2725"/>
                  </a:cubicBezTo>
                  <a:cubicBezTo>
                    <a:pt x="0" y="4229"/>
                    <a:pt x="28" y="5449"/>
                    <a:pt x="61" y="5449"/>
                  </a:cubicBezTo>
                  <a:cubicBezTo>
                    <a:pt x="93" y="5449"/>
                    <a:pt x="119" y="4229"/>
                    <a:pt x="119" y="2725"/>
                  </a:cubicBezTo>
                  <a:cubicBezTo>
                    <a:pt x="119" y="1221"/>
                    <a:pt x="93" y="1"/>
                    <a:pt x="61" y="1"/>
                  </a:cubicBez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4"/>
            <p:cNvSpPr/>
            <p:nvPr/>
          </p:nvSpPr>
          <p:spPr>
            <a:xfrm>
              <a:off x="6841350" y="964486"/>
              <a:ext cx="113023" cy="113068"/>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4"/>
            <p:cNvSpPr/>
            <p:nvPr/>
          </p:nvSpPr>
          <p:spPr>
            <a:xfrm>
              <a:off x="5132542" y="1904471"/>
              <a:ext cx="113156" cy="112979"/>
            </a:xfrm>
            <a:custGeom>
              <a:avLst/>
              <a:gdLst/>
              <a:ahLst/>
              <a:cxnLst/>
              <a:rect l="l" t="t" r="r" b="b"/>
              <a:pathLst>
                <a:path w="2549" h="2545" extrusionOk="0">
                  <a:moveTo>
                    <a:pt x="1274" y="0"/>
                  </a:moveTo>
                  <a:lnTo>
                    <a:pt x="825" y="822"/>
                  </a:lnTo>
                  <a:lnTo>
                    <a:pt x="0" y="1271"/>
                  </a:lnTo>
                  <a:lnTo>
                    <a:pt x="825" y="1723"/>
                  </a:lnTo>
                  <a:lnTo>
                    <a:pt x="1274" y="2545"/>
                  </a:lnTo>
                  <a:lnTo>
                    <a:pt x="1723" y="1723"/>
                  </a:lnTo>
                  <a:lnTo>
                    <a:pt x="2548" y="1271"/>
                  </a:lnTo>
                  <a:lnTo>
                    <a:pt x="1723" y="822"/>
                  </a:lnTo>
                  <a:lnTo>
                    <a:pt x="12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4"/>
            <p:cNvSpPr/>
            <p:nvPr/>
          </p:nvSpPr>
          <p:spPr>
            <a:xfrm>
              <a:off x="7008840" y="1119367"/>
              <a:ext cx="69519" cy="69519"/>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4"/>
            <p:cNvSpPr/>
            <p:nvPr/>
          </p:nvSpPr>
          <p:spPr>
            <a:xfrm>
              <a:off x="5044736" y="1694456"/>
              <a:ext cx="69519" cy="69297"/>
            </a:xfrm>
            <a:custGeom>
              <a:avLst/>
              <a:gdLst/>
              <a:ahLst/>
              <a:cxnLst/>
              <a:rect l="l" t="t" r="r" b="b"/>
              <a:pathLst>
                <a:path w="1566" h="1561" extrusionOk="0">
                  <a:moveTo>
                    <a:pt x="782" y="0"/>
                  </a:moveTo>
                  <a:lnTo>
                    <a:pt x="506" y="506"/>
                  </a:lnTo>
                  <a:lnTo>
                    <a:pt x="0" y="782"/>
                  </a:lnTo>
                  <a:lnTo>
                    <a:pt x="506" y="1059"/>
                  </a:lnTo>
                  <a:lnTo>
                    <a:pt x="782" y="1561"/>
                  </a:lnTo>
                  <a:lnTo>
                    <a:pt x="1059" y="1059"/>
                  </a:lnTo>
                  <a:lnTo>
                    <a:pt x="1565" y="782"/>
                  </a:lnTo>
                  <a:lnTo>
                    <a:pt x="1059" y="506"/>
                  </a:lnTo>
                  <a:lnTo>
                    <a:pt x="7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7" name="Google Shape;897;p34"/>
            <p:cNvGrpSpPr/>
            <p:nvPr/>
          </p:nvGrpSpPr>
          <p:grpSpPr>
            <a:xfrm>
              <a:off x="5310641" y="1002130"/>
              <a:ext cx="1577976" cy="3213440"/>
              <a:chOff x="5310641" y="1002130"/>
              <a:chExt cx="1577976" cy="3213440"/>
            </a:xfrm>
          </p:grpSpPr>
          <p:sp>
            <p:nvSpPr>
              <p:cNvPr id="898" name="Google Shape;898;p34"/>
              <p:cNvSpPr/>
              <p:nvPr/>
            </p:nvSpPr>
            <p:spPr>
              <a:xfrm>
                <a:off x="5310641" y="1002130"/>
                <a:ext cx="1577976" cy="3213440"/>
              </a:xfrm>
              <a:custGeom>
                <a:avLst/>
                <a:gdLst/>
                <a:ahLst/>
                <a:cxnLst/>
                <a:rect l="l" t="t" r="r" b="b"/>
                <a:pathLst>
                  <a:path w="35546" h="72387" extrusionOk="0">
                    <a:moveTo>
                      <a:pt x="5629" y="1"/>
                    </a:moveTo>
                    <a:cubicBezTo>
                      <a:pt x="2681" y="1"/>
                      <a:pt x="287" y="2380"/>
                      <a:pt x="274" y="5330"/>
                    </a:cubicBezTo>
                    <a:lnTo>
                      <a:pt x="15" y="66898"/>
                    </a:lnTo>
                    <a:cubicBezTo>
                      <a:pt x="1" y="69852"/>
                      <a:pt x="2388" y="72257"/>
                      <a:pt x="5338" y="72272"/>
                    </a:cubicBezTo>
                    <a:lnTo>
                      <a:pt x="29899" y="72386"/>
                    </a:lnTo>
                    <a:cubicBezTo>
                      <a:pt x="29906" y="72386"/>
                      <a:pt x="29912" y="72386"/>
                      <a:pt x="29918" y="72386"/>
                    </a:cubicBezTo>
                    <a:cubicBezTo>
                      <a:pt x="32864" y="72386"/>
                      <a:pt x="35262" y="70007"/>
                      <a:pt x="35273" y="67060"/>
                    </a:cubicBezTo>
                    <a:lnTo>
                      <a:pt x="35535" y="5489"/>
                    </a:lnTo>
                    <a:cubicBezTo>
                      <a:pt x="35546" y="2534"/>
                      <a:pt x="33162" y="130"/>
                      <a:pt x="30209" y="115"/>
                    </a:cubicBezTo>
                    <a:lnTo>
                      <a:pt x="5650" y="1"/>
                    </a:lnTo>
                    <a:cubicBezTo>
                      <a:pt x="5643" y="1"/>
                      <a:pt x="5636" y="1"/>
                      <a:pt x="56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 name="Google Shape;899;p34"/>
              <p:cNvGrpSpPr/>
              <p:nvPr/>
            </p:nvGrpSpPr>
            <p:grpSpPr>
              <a:xfrm>
                <a:off x="5383310" y="1096639"/>
                <a:ext cx="1432812" cy="3005461"/>
                <a:chOff x="5383310" y="1096639"/>
                <a:chExt cx="1432812" cy="3005461"/>
              </a:xfrm>
            </p:grpSpPr>
            <p:sp>
              <p:nvSpPr>
                <p:cNvPr id="900" name="Google Shape;900;p34"/>
                <p:cNvSpPr/>
                <p:nvPr/>
              </p:nvSpPr>
              <p:spPr>
                <a:xfrm>
                  <a:off x="5383310" y="1096639"/>
                  <a:ext cx="1432812" cy="3005461"/>
                </a:xfrm>
                <a:custGeom>
                  <a:avLst/>
                  <a:gdLst/>
                  <a:ahLst/>
                  <a:cxnLst/>
                  <a:rect l="l" t="t" r="r" b="b"/>
                  <a:pathLst>
                    <a:path w="32276" h="67702" extrusionOk="0">
                      <a:moveTo>
                        <a:pt x="4007" y="0"/>
                      </a:moveTo>
                      <a:cubicBezTo>
                        <a:pt x="1945" y="0"/>
                        <a:pt x="270" y="1665"/>
                        <a:pt x="262" y="3729"/>
                      </a:cubicBezTo>
                      <a:lnTo>
                        <a:pt x="7" y="63825"/>
                      </a:lnTo>
                      <a:cubicBezTo>
                        <a:pt x="0" y="65896"/>
                        <a:pt x="1670" y="67580"/>
                        <a:pt x="3737" y="67587"/>
                      </a:cubicBezTo>
                      <a:lnTo>
                        <a:pt x="28248" y="67701"/>
                      </a:lnTo>
                      <a:cubicBezTo>
                        <a:pt x="28255" y="67701"/>
                        <a:pt x="28262" y="67701"/>
                        <a:pt x="28269" y="67701"/>
                      </a:cubicBezTo>
                      <a:cubicBezTo>
                        <a:pt x="30327" y="67701"/>
                        <a:pt x="32003" y="66033"/>
                        <a:pt x="32009" y="63972"/>
                      </a:cubicBezTo>
                      <a:lnTo>
                        <a:pt x="32264" y="3872"/>
                      </a:lnTo>
                      <a:cubicBezTo>
                        <a:pt x="32276" y="1805"/>
                        <a:pt x="30606" y="122"/>
                        <a:pt x="28535" y="111"/>
                      </a:cubicBezTo>
                      <a:lnTo>
                        <a:pt x="23776" y="90"/>
                      </a:lnTo>
                      <a:cubicBezTo>
                        <a:pt x="23774" y="90"/>
                        <a:pt x="23772" y="90"/>
                        <a:pt x="23770" y="90"/>
                      </a:cubicBezTo>
                      <a:cubicBezTo>
                        <a:pt x="23133" y="90"/>
                        <a:pt x="22616" y="627"/>
                        <a:pt x="22613" y="1292"/>
                      </a:cubicBezTo>
                      <a:lnTo>
                        <a:pt x="22610" y="2157"/>
                      </a:lnTo>
                      <a:cubicBezTo>
                        <a:pt x="22606" y="2823"/>
                        <a:pt x="22089" y="3360"/>
                        <a:pt x="21456" y="3360"/>
                      </a:cubicBezTo>
                      <a:cubicBezTo>
                        <a:pt x="21454" y="3360"/>
                        <a:pt x="21452" y="3360"/>
                        <a:pt x="21450" y="3360"/>
                      </a:cubicBezTo>
                      <a:lnTo>
                        <a:pt x="12168" y="3317"/>
                      </a:lnTo>
                      <a:cubicBezTo>
                        <a:pt x="11529" y="3312"/>
                        <a:pt x="11012" y="2771"/>
                        <a:pt x="11016" y="2103"/>
                      </a:cubicBezTo>
                      <a:lnTo>
                        <a:pt x="11020" y="1238"/>
                      </a:lnTo>
                      <a:cubicBezTo>
                        <a:pt x="11023" y="570"/>
                        <a:pt x="10506" y="29"/>
                        <a:pt x="9867" y="25"/>
                      </a:cubicBezTo>
                      <a:lnTo>
                        <a:pt x="8195" y="17"/>
                      </a:lnTo>
                      <a:lnTo>
                        <a:pt x="4028" y="0"/>
                      </a:lnTo>
                      <a:cubicBezTo>
                        <a:pt x="4021" y="0"/>
                        <a:pt x="4014" y="0"/>
                        <a:pt x="40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 name="Google Shape;901;p34"/>
                <p:cNvGrpSpPr/>
                <p:nvPr/>
              </p:nvGrpSpPr>
              <p:grpSpPr>
                <a:xfrm>
                  <a:off x="5702130" y="2232834"/>
                  <a:ext cx="834668" cy="863168"/>
                  <a:chOff x="5702130" y="2232834"/>
                  <a:chExt cx="834668" cy="863168"/>
                </a:xfrm>
              </p:grpSpPr>
              <p:sp>
                <p:nvSpPr>
                  <p:cNvPr id="902" name="Google Shape;902;p34"/>
                  <p:cNvSpPr/>
                  <p:nvPr/>
                </p:nvSpPr>
                <p:spPr>
                  <a:xfrm>
                    <a:off x="5702130" y="2421008"/>
                    <a:ext cx="700647" cy="674988"/>
                  </a:xfrm>
                  <a:custGeom>
                    <a:avLst/>
                    <a:gdLst/>
                    <a:ahLst/>
                    <a:cxnLst/>
                    <a:rect l="l" t="t" r="r" b="b"/>
                    <a:pathLst>
                      <a:path w="15783" h="15205" extrusionOk="0">
                        <a:moveTo>
                          <a:pt x="1" y="0"/>
                        </a:moveTo>
                        <a:lnTo>
                          <a:pt x="1" y="15205"/>
                        </a:lnTo>
                        <a:lnTo>
                          <a:pt x="15782" y="15205"/>
                        </a:lnTo>
                        <a:lnTo>
                          <a:pt x="157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4"/>
                  <p:cNvSpPr/>
                  <p:nvPr/>
                </p:nvSpPr>
                <p:spPr>
                  <a:xfrm>
                    <a:off x="5702130" y="2232834"/>
                    <a:ext cx="834668" cy="188224"/>
                  </a:xfrm>
                  <a:custGeom>
                    <a:avLst/>
                    <a:gdLst/>
                    <a:ahLst/>
                    <a:cxnLst/>
                    <a:rect l="l" t="t" r="r" b="b"/>
                    <a:pathLst>
                      <a:path w="18802" h="4240" extrusionOk="0">
                        <a:moveTo>
                          <a:pt x="4351" y="0"/>
                        </a:moveTo>
                        <a:lnTo>
                          <a:pt x="1" y="4239"/>
                        </a:lnTo>
                        <a:lnTo>
                          <a:pt x="15782" y="4239"/>
                        </a:lnTo>
                        <a:lnTo>
                          <a:pt x="188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4"/>
                  <p:cNvSpPr/>
                  <p:nvPr/>
                </p:nvSpPr>
                <p:spPr>
                  <a:xfrm>
                    <a:off x="6402718" y="2232834"/>
                    <a:ext cx="134065" cy="863168"/>
                  </a:xfrm>
                  <a:custGeom>
                    <a:avLst/>
                    <a:gdLst/>
                    <a:ahLst/>
                    <a:cxnLst/>
                    <a:rect l="l" t="t" r="r" b="b"/>
                    <a:pathLst>
                      <a:path w="3020" h="19444" extrusionOk="0">
                        <a:moveTo>
                          <a:pt x="3020" y="0"/>
                        </a:moveTo>
                        <a:lnTo>
                          <a:pt x="0" y="4239"/>
                        </a:lnTo>
                        <a:lnTo>
                          <a:pt x="0" y="19444"/>
                        </a:lnTo>
                        <a:lnTo>
                          <a:pt x="3020" y="15147"/>
                        </a:lnTo>
                        <a:lnTo>
                          <a:pt x="30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4"/>
                  <p:cNvSpPr/>
                  <p:nvPr/>
                </p:nvSpPr>
                <p:spPr>
                  <a:xfrm>
                    <a:off x="5853639" y="2701250"/>
                    <a:ext cx="365927" cy="41463"/>
                  </a:xfrm>
                  <a:custGeom>
                    <a:avLst/>
                    <a:gdLst/>
                    <a:ahLst/>
                    <a:cxnLst/>
                    <a:rect l="l" t="t" r="r" b="b"/>
                    <a:pathLst>
                      <a:path w="8243" h="934" extrusionOk="0">
                        <a:moveTo>
                          <a:pt x="1" y="1"/>
                        </a:moveTo>
                        <a:lnTo>
                          <a:pt x="1" y="934"/>
                        </a:lnTo>
                        <a:lnTo>
                          <a:pt x="8242" y="934"/>
                        </a:lnTo>
                        <a:lnTo>
                          <a:pt x="82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4"/>
                  <p:cNvSpPr/>
                  <p:nvPr/>
                </p:nvSpPr>
                <p:spPr>
                  <a:xfrm>
                    <a:off x="5919915" y="2773786"/>
                    <a:ext cx="233505" cy="39065"/>
                  </a:xfrm>
                  <a:custGeom>
                    <a:avLst/>
                    <a:gdLst/>
                    <a:ahLst/>
                    <a:cxnLst/>
                    <a:rect l="l" t="t" r="r" b="b"/>
                    <a:pathLst>
                      <a:path w="5260" h="880" extrusionOk="0">
                        <a:moveTo>
                          <a:pt x="1" y="0"/>
                        </a:moveTo>
                        <a:lnTo>
                          <a:pt x="1" y="880"/>
                        </a:lnTo>
                        <a:lnTo>
                          <a:pt x="5260" y="880"/>
                        </a:lnTo>
                        <a:lnTo>
                          <a:pt x="52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34"/>
                <p:cNvGrpSpPr/>
                <p:nvPr/>
              </p:nvGrpSpPr>
              <p:grpSpPr>
                <a:xfrm>
                  <a:off x="5632169" y="2098772"/>
                  <a:ext cx="214194" cy="214460"/>
                  <a:chOff x="5632169" y="2098772"/>
                  <a:chExt cx="214194" cy="214460"/>
                </a:xfrm>
              </p:grpSpPr>
              <p:sp>
                <p:nvSpPr>
                  <p:cNvPr id="908" name="Google Shape;908;p34"/>
                  <p:cNvSpPr/>
                  <p:nvPr/>
                </p:nvSpPr>
                <p:spPr>
                  <a:xfrm>
                    <a:off x="5632169" y="2098772"/>
                    <a:ext cx="214194" cy="214460"/>
                  </a:xfrm>
                  <a:custGeom>
                    <a:avLst/>
                    <a:gdLst/>
                    <a:ahLst/>
                    <a:cxnLst/>
                    <a:rect l="l" t="t" r="r" b="b"/>
                    <a:pathLst>
                      <a:path w="4825" h="4831" extrusionOk="0">
                        <a:moveTo>
                          <a:pt x="2434" y="102"/>
                        </a:moveTo>
                        <a:cubicBezTo>
                          <a:pt x="2579" y="102"/>
                          <a:pt x="2720" y="115"/>
                          <a:pt x="2854" y="138"/>
                        </a:cubicBezTo>
                        <a:cubicBezTo>
                          <a:pt x="3239" y="206"/>
                          <a:pt x="3572" y="371"/>
                          <a:pt x="3834" y="569"/>
                        </a:cubicBezTo>
                        <a:cubicBezTo>
                          <a:pt x="4369" y="967"/>
                          <a:pt x="4606" y="1488"/>
                          <a:pt x="4700" y="1843"/>
                        </a:cubicBezTo>
                        <a:cubicBezTo>
                          <a:pt x="4792" y="2202"/>
                          <a:pt x="4778" y="2414"/>
                          <a:pt x="4796" y="2414"/>
                        </a:cubicBezTo>
                        <a:lnTo>
                          <a:pt x="4796" y="2414"/>
                        </a:lnTo>
                        <a:cubicBezTo>
                          <a:pt x="4778" y="2417"/>
                          <a:pt x="4792" y="2629"/>
                          <a:pt x="4700" y="2988"/>
                        </a:cubicBezTo>
                        <a:cubicBezTo>
                          <a:pt x="4606" y="3343"/>
                          <a:pt x="4369" y="3860"/>
                          <a:pt x="3834" y="4262"/>
                        </a:cubicBezTo>
                        <a:cubicBezTo>
                          <a:pt x="3572" y="4460"/>
                          <a:pt x="3239" y="4625"/>
                          <a:pt x="2854" y="4693"/>
                        </a:cubicBezTo>
                        <a:cubicBezTo>
                          <a:pt x="2720" y="4716"/>
                          <a:pt x="2579" y="4729"/>
                          <a:pt x="2434" y="4729"/>
                        </a:cubicBezTo>
                        <a:cubicBezTo>
                          <a:pt x="2173" y="4729"/>
                          <a:pt x="1902" y="4687"/>
                          <a:pt x="1642" y="4585"/>
                        </a:cubicBezTo>
                        <a:cubicBezTo>
                          <a:pt x="1437" y="4517"/>
                          <a:pt x="1239" y="4405"/>
                          <a:pt x="1056" y="4269"/>
                        </a:cubicBezTo>
                        <a:cubicBezTo>
                          <a:pt x="873" y="4137"/>
                          <a:pt x="704" y="3971"/>
                          <a:pt x="568" y="3781"/>
                        </a:cubicBezTo>
                        <a:cubicBezTo>
                          <a:pt x="285" y="3401"/>
                          <a:pt x="126" y="2916"/>
                          <a:pt x="119" y="2414"/>
                        </a:cubicBezTo>
                        <a:cubicBezTo>
                          <a:pt x="126" y="1915"/>
                          <a:pt x="285" y="1430"/>
                          <a:pt x="568" y="1050"/>
                        </a:cubicBezTo>
                        <a:cubicBezTo>
                          <a:pt x="708" y="860"/>
                          <a:pt x="873" y="694"/>
                          <a:pt x="1056" y="558"/>
                        </a:cubicBezTo>
                        <a:cubicBezTo>
                          <a:pt x="1239" y="426"/>
                          <a:pt x="1437" y="314"/>
                          <a:pt x="1642" y="245"/>
                        </a:cubicBezTo>
                        <a:cubicBezTo>
                          <a:pt x="1902" y="144"/>
                          <a:pt x="2173" y="102"/>
                          <a:pt x="2434" y="102"/>
                        </a:cubicBezTo>
                        <a:close/>
                        <a:moveTo>
                          <a:pt x="2406" y="1"/>
                        </a:moveTo>
                        <a:cubicBezTo>
                          <a:pt x="2143" y="1"/>
                          <a:pt x="1870" y="41"/>
                          <a:pt x="1602" y="141"/>
                        </a:cubicBezTo>
                        <a:cubicBezTo>
                          <a:pt x="1387" y="214"/>
                          <a:pt x="1182" y="328"/>
                          <a:pt x="988" y="469"/>
                        </a:cubicBezTo>
                        <a:cubicBezTo>
                          <a:pt x="797" y="608"/>
                          <a:pt x="622" y="780"/>
                          <a:pt x="474" y="981"/>
                        </a:cubicBezTo>
                        <a:cubicBezTo>
                          <a:pt x="177" y="1377"/>
                          <a:pt x="8" y="1890"/>
                          <a:pt x="1" y="2414"/>
                        </a:cubicBezTo>
                        <a:cubicBezTo>
                          <a:pt x="8" y="2941"/>
                          <a:pt x="177" y="3451"/>
                          <a:pt x="474" y="3850"/>
                        </a:cubicBezTo>
                        <a:cubicBezTo>
                          <a:pt x="622" y="4050"/>
                          <a:pt x="794" y="4223"/>
                          <a:pt x="988" y="4362"/>
                        </a:cubicBezTo>
                        <a:cubicBezTo>
                          <a:pt x="1182" y="4503"/>
                          <a:pt x="1387" y="4617"/>
                          <a:pt x="1602" y="4690"/>
                        </a:cubicBezTo>
                        <a:cubicBezTo>
                          <a:pt x="1870" y="4790"/>
                          <a:pt x="2143" y="4830"/>
                          <a:pt x="2406" y="4830"/>
                        </a:cubicBezTo>
                        <a:cubicBezTo>
                          <a:pt x="2566" y="4830"/>
                          <a:pt x="2723" y="4815"/>
                          <a:pt x="2873" y="4790"/>
                        </a:cubicBezTo>
                        <a:cubicBezTo>
                          <a:pt x="3271" y="4715"/>
                          <a:pt x="3615" y="4539"/>
                          <a:pt x="3885" y="4330"/>
                        </a:cubicBezTo>
                        <a:cubicBezTo>
                          <a:pt x="4430" y="3907"/>
                          <a:pt x="4663" y="3365"/>
                          <a:pt x="4743" y="2999"/>
                        </a:cubicBezTo>
                        <a:cubicBezTo>
                          <a:pt x="4825" y="2626"/>
                          <a:pt x="4796" y="2414"/>
                          <a:pt x="4796" y="2414"/>
                        </a:cubicBezTo>
                        <a:cubicBezTo>
                          <a:pt x="4796" y="2414"/>
                          <a:pt x="4825" y="2205"/>
                          <a:pt x="4743" y="1832"/>
                        </a:cubicBezTo>
                        <a:cubicBezTo>
                          <a:pt x="4663" y="1466"/>
                          <a:pt x="4430" y="924"/>
                          <a:pt x="3885" y="500"/>
                        </a:cubicBezTo>
                        <a:cubicBezTo>
                          <a:pt x="3615" y="292"/>
                          <a:pt x="3271" y="116"/>
                          <a:pt x="2873" y="41"/>
                        </a:cubicBezTo>
                        <a:cubicBezTo>
                          <a:pt x="2723" y="16"/>
                          <a:pt x="2566" y="1"/>
                          <a:pt x="2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4"/>
                  <p:cNvSpPr/>
                  <p:nvPr/>
                </p:nvSpPr>
                <p:spPr>
                  <a:xfrm>
                    <a:off x="5692897" y="2167179"/>
                    <a:ext cx="96287" cy="91671"/>
                  </a:xfrm>
                  <a:custGeom>
                    <a:avLst/>
                    <a:gdLst/>
                    <a:ahLst/>
                    <a:cxnLst/>
                    <a:rect l="l" t="t" r="r" b="b"/>
                    <a:pathLst>
                      <a:path w="2169" h="2065" extrusionOk="0">
                        <a:moveTo>
                          <a:pt x="460" y="129"/>
                        </a:moveTo>
                        <a:cubicBezTo>
                          <a:pt x="650" y="129"/>
                          <a:pt x="776" y="288"/>
                          <a:pt x="776" y="553"/>
                        </a:cubicBezTo>
                        <a:cubicBezTo>
                          <a:pt x="776" y="815"/>
                          <a:pt x="650" y="973"/>
                          <a:pt x="460" y="973"/>
                        </a:cubicBezTo>
                        <a:cubicBezTo>
                          <a:pt x="269" y="973"/>
                          <a:pt x="148" y="815"/>
                          <a:pt x="148" y="553"/>
                        </a:cubicBezTo>
                        <a:cubicBezTo>
                          <a:pt x="148" y="291"/>
                          <a:pt x="269" y="129"/>
                          <a:pt x="460" y="129"/>
                        </a:cubicBezTo>
                        <a:close/>
                        <a:moveTo>
                          <a:pt x="460" y="0"/>
                        </a:moveTo>
                        <a:cubicBezTo>
                          <a:pt x="187" y="0"/>
                          <a:pt x="0" y="220"/>
                          <a:pt x="0" y="553"/>
                        </a:cubicBezTo>
                        <a:cubicBezTo>
                          <a:pt x="0" y="883"/>
                          <a:pt x="187" y="1106"/>
                          <a:pt x="460" y="1106"/>
                        </a:cubicBezTo>
                        <a:cubicBezTo>
                          <a:pt x="733" y="1106"/>
                          <a:pt x="920" y="887"/>
                          <a:pt x="920" y="553"/>
                        </a:cubicBezTo>
                        <a:cubicBezTo>
                          <a:pt x="920" y="215"/>
                          <a:pt x="733" y="0"/>
                          <a:pt x="460" y="0"/>
                        </a:cubicBezTo>
                        <a:close/>
                        <a:moveTo>
                          <a:pt x="1709" y="1092"/>
                        </a:moveTo>
                        <a:cubicBezTo>
                          <a:pt x="1903" y="1092"/>
                          <a:pt x="2025" y="1249"/>
                          <a:pt x="2025" y="1512"/>
                        </a:cubicBezTo>
                        <a:cubicBezTo>
                          <a:pt x="2025" y="1774"/>
                          <a:pt x="1903" y="1935"/>
                          <a:pt x="1709" y="1935"/>
                        </a:cubicBezTo>
                        <a:cubicBezTo>
                          <a:pt x="1518" y="1935"/>
                          <a:pt x="1393" y="1777"/>
                          <a:pt x="1393" y="1512"/>
                        </a:cubicBezTo>
                        <a:cubicBezTo>
                          <a:pt x="1393" y="1249"/>
                          <a:pt x="1518" y="1092"/>
                          <a:pt x="1709" y="1092"/>
                        </a:cubicBezTo>
                        <a:close/>
                        <a:moveTo>
                          <a:pt x="1695" y="15"/>
                        </a:moveTo>
                        <a:lnTo>
                          <a:pt x="302" y="2050"/>
                        </a:lnTo>
                        <a:lnTo>
                          <a:pt x="474" y="2050"/>
                        </a:lnTo>
                        <a:lnTo>
                          <a:pt x="1867" y="15"/>
                        </a:lnTo>
                        <a:close/>
                        <a:moveTo>
                          <a:pt x="1709" y="959"/>
                        </a:moveTo>
                        <a:cubicBezTo>
                          <a:pt x="1440" y="959"/>
                          <a:pt x="1250" y="1181"/>
                          <a:pt x="1250" y="1512"/>
                        </a:cubicBezTo>
                        <a:cubicBezTo>
                          <a:pt x="1250" y="1845"/>
                          <a:pt x="1440" y="2064"/>
                          <a:pt x="1709" y="2064"/>
                        </a:cubicBezTo>
                        <a:cubicBezTo>
                          <a:pt x="1982" y="2064"/>
                          <a:pt x="2169" y="1845"/>
                          <a:pt x="2169" y="1512"/>
                        </a:cubicBezTo>
                        <a:cubicBezTo>
                          <a:pt x="2169" y="1181"/>
                          <a:pt x="1982" y="959"/>
                          <a:pt x="1709" y="9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34"/>
                <p:cNvGrpSpPr/>
                <p:nvPr/>
              </p:nvGrpSpPr>
              <p:grpSpPr>
                <a:xfrm>
                  <a:off x="5652722" y="3247130"/>
                  <a:ext cx="850898" cy="113512"/>
                  <a:chOff x="5652722" y="3247130"/>
                  <a:chExt cx="850898" cy="113512"/>
                </a:xfrm>
              </p:grpSpPr>
              <p:sp>
                <p:nvSpPr>
                  <p:cNvPr id="911" name="Google Shape;911;p34"/>
                  <p:cNvSpPr/>
                  <p:nvPr/>
                </p:nvSpPr>
                <p:spPr>
                  <a:xfrm>
                    <a:off x="6426023" y="3250814"/>
                    <a:ext cx="36979" cy="46257"/>
                  </a:xfrm>
                  <a:custGeom>
                    <a:avLst/>
                    <a:gdLst/>
                    <a:ahLst/>
                    <a:cxnLst/>
                    <a:rect l="l" t="t" r="r" b="b"/>
                    <a:pathLst>
                      <a:path w="833" h="1042" extrusionOk="0">
                        <a:moveTo>
                          <a:pt x="395" y="176"/>
                        </a:moveTo>
                        <a:cubicBezTo>
                          <a:pt x="506" y="176"/>
                          <a:pt x="570" y="237"/>
                          <a:pt x="570" y="323"/>
                        </a:cubicBezTo>
                        <a:cubicBezTo>
                          <a:pt x="570" y="413"/>
                          <a:pt x="502" y="474"/>
                          <a:pt x="398" y="474"/>
                        </a:cubicBezTo>
                        <a:cubicBezTo>
                          <a:pt x="294" y="474"/>
                          <a:pt x="229" y="416"/>
                          <a:pt x="229" y="323"/>
                        </a:cubicBezTo>
                        <a:cubicBezTo>
                          <a:pt x="229" y="234"/>
                          <a:pt x="298" y="176"/>
                          <a:pt x="395" y="176"/>
                        </a:cubicBezTo>
                        <a:close/>
                        <a:moveTo>
                          <a:pt x="380" y="0"/>
                        </a:moveTo>
                        <a:cubicBezTo>
                          <a:pt x="169" y="0"/>
                          <a:pt x="0" y="130"/>
                          <a:pt x="0" y="338"/>
                        </a:cubicBezTo>
                        <a:cubicBezTo>
                          <a:pt x="0" y="524"/>
                          <a:pt x="154" y="650"/>
                          <a:pt x="348" y="650"/>
                        </a:cubicBezTo>
                        <a:cubicBezTo>
                          <a:pt x="452" y="650"/>
                          <a:pt x="538" y="618"/>
                          <a:pt x="600" y="560"/>
                        </a:cubicBezTo>
                        <a:lnTo>
                          <a:pt x="600" y="560"/>
                        </a:lnTo>
                        <a:cubicBezTo>
                          <a:pt x="592" y="754"/>
                          <a:pt x="481" y="851"/>
                          <a:pt x="315" y="851"/>
                        </a:cubicBezTo>
                        <a:cubicBezTo>
                          <a:pt x="244" y="851"/>
                          <a:pt x="179" y="840"/>
                          <a:pt x="126" y="801"/>
                        </a:cubicBezTo>
                        <a:lnTo>
                          <a:pt x="40" y="973"/>
                        </a:lnTo>
                        <a:cubicBezTo>
                          <a:pt x="111" y="1016"/>
                          <a:pt x="212" y="1041"/>
                          <a:pt x="320" y="1041"/>
                        </a:cubicBezTo>
                        <a:cubicBezTo>
                          <a:pt x="625" y="1041"/>
                          <a:pt x="832" y="847"/>
                          <a:pt x="832" y="499"/>
                        </a:cubicBezTo>
                        <a:cubicBezTo>
                          <a:pt x="832" y="176"/>
                          <a:pt x="660" y="0"/>
                          <a:pt x="3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12" name="Google Shape;912;p34"/>
                  <p:cNvSpPr/>
                  <p:nvPr/>
                </p:nvSpPr>
                <p:spPr>
                  <a:xfrm>
                    <a:off x="6205308" y="3248905"/>
                    <a:ext cx="87498" cy="111736"/>
                  </a:xfrm>
                  <a:custGeom>
                    <a:avLst/>
                    <a:gdLst/>
                    <a:ahLst/>
                    <a:cxnLst/>
                    <a:rect l="l" t="t" r="r" b="b"/>
                    <a:pathLst>
                      <a:path w="1971" h="2517" extrusionOk="0">
                        <a:moveTo>
                          <a:pt x="309" y="0"/>
                        </a:moveTo>
                        <a:lnTo>
                          <a:pt x="183" y="1393"/>
                        </a:lnTo>
                        <a:lnTo>
                          <a:pt x="816" y="1393"/>
                        </a:lnTo>
                        <a:cubicBezTo>
                          <a:pt x="1264" y="1393"/>
                          <a:pt x="1389" y="1522"/>
                          <a:pt x="1389" y="1716"/>
                        </a:cubicBezTo>
                        <a:cubicBezTo>
                          <a:pt x="1389" y="1917"/>
                          <a:pt x="1214" y="2035"/>
                          <a:pt x="927" y="2035"/>
                        </a:cubicBezTo>
                        <a:cubicBezTo>
                          <a:pt x="672" y="2035"/>
                          <a:pt x="413" y="1957"/>
                          <a:pt x="226" y="1813"/>
                        </a:cubicBezTo>
                        <a:lnTo>
                          <a:pt x="1" y="2250"/>
                        </a:lnTo>
                        <a:cubicBezTo>
                          <a:pt x="241" y="2423"/>
                          <a:pt x="600" y="2517"/>
                          <a:pt x="941" y="2517"/>
                        </a:cubicBezTo>
                        <a:cubicBezTo>
                          <a:pt x="1648" y="2517"/>
                          <a:pt x="1971" y="2136"/>
                          <a:pt x="1971" y="1698"/>
                        </a:cubicBezTo>
                        <a:cubicBezTo>
                          <a:pt x="1971" y="1260"/>
                          <a:pt x="1681" y="930"/>
                          <a:pt x="948" y="930"/>
                        </a:cubicBezTo>
                        <a:lnTo>
                          <a:pt x="748" y="930"/>
                        </a:lnTo>
                        <a:lnTo>
                          <a:pt x="786" y="459"/>
                        </a:lnTo>
                        <a:lnTo>
                          <a:pt x="1820" y="459"/>
                        </a:lnTo>
                        <a:lnTo>
                          <a:pt x="18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13" name="Google Shape;913;p34"/>
                  <p:cNvSpPr/>
                  <p:nvPr/>
                </p:nvSpPr>
                <p:spPr>
                  <a:xfrm>
                    <a:off x="6303147" y="3247130"/>
                    <a:ext cx="94068" cy="113512"/>
                  </a:xfrm>
                  <a:custGeom>
                    <a:avLst/>
                    <a:gdLst/>
                    <a:ahLst/>
                    <a:cxnLst/>
                    <a:rect l="l" t="t" r="r" b="b"/>
                    <a:pathLst>
                      <a:path w="2119" h="2557" extrusionOk="0">
                        <a:moveTo>
                          <a:pt x="1059" y="481"/>
                        </a:moveTo>
                        <a:cubicBezTo>
                          <a:pt x="1347" y="481"/>
                          <a:pt x="1544" y="715"/>
                          <a:pt x="1544" y="1278"/>
                        </a:cubicBezTo>
                        <a:cubicBezTo>
                          <a:pt x="1544" y="1838"/>
                          <a:pt x="1347" y="2072"/>
                          <a:pt x="1059" y="2072"/>
                        </a:cubicBezTo>
                        <a:cubicBezTo>
                          <a:pt x="776" y="2072"/>
                          <a:pt x="578" y="1838"/>
                          <a:pt x="578" y="1278"/>
                        </a:cubicBezTo>
                        <a:cubicBezTo>
                          <a:pt x="578" y="715"/>
                          <a:pt x="776" y="481"/>
                          <a:pt x="1059" y="481"/>
                        </a:cubicBezTo>
                        <a:close/>
                        <a:moveTo>
                          <a:pt x="1059" y="1"/>
                        </a:moveTo>
                        <a:cubicBezTo>
                          <a:pt x="453" y="1"/>
                          <a:pt x="0" y="460"/>
                          <a:pt x="0" y="1278"/>
                        </a:cubicBezTo>
                        <a:cubicBezTo>
                          <a:pt x="0" y="2093"/>
                          <a:pt x="453" y="2557"/>
                          <a:pt x="1059" y="2557"/>
                        </a:cubicBezTo>
                        <a:cubicBezTo>
                          <a:pt x="1670" y="2557"/>
                          <a:pt x="2119" y="2093"/>
                          <a:pt x="2119" y="1278"/>
                        </a:cubicBezTo>
                        <a:cubicBezTo>
                          <a:pt x="2119" y="460"/>
                          <a:pt x="1670" y="1"/>
                          <a:pt x="10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14" name="Google Shape;914;p34"/>
                  <p:cNvSpPr/>
                  <p:nvPr/>
                </p:nvSpPr>
                <p:spPr>
                  <a:xfrm>
                    <a:off x="6466597" y="3250814"/>
                    <a:ext cx="37023" cy="46257"/>
                  </a:xfrm>
                  <a:custGeom>
                    <a:avLst/>
                    <a:gdLst/>
                    <a:ahLst/>
                    <a:cxnLst/>
                    <a:rect l="l" t="t" r="r" b="b"/>
                    <a:pathLst>
                      <a:path w="834" h="1042" extrusionOk="0">
                        <a:moveTo>
                          <a:pt x="396" y="176"/>
                        </a:moveTo>
                        <a:cubicBezTo>
                          <a:pt x="507" y="176"/>
                          <a:pt x="572" y="237"/>
                          <a:pt x="572" y="323"/>
                        </a:cubicBezTo>
                        <a:cubicBezTo>
                          <a:pt x="572" y="413"/>
                          <a:pt x="504" y="474"/>
                          <a:pt x="400" y="474"/>
                        </a:cubicBezTo>
                        <a:cubicBezTo>
                          <a:pt x="296" y="474"/>
                          <a:pt x="231" y="416"/>
                          <a:pt x="231" y="323"/>
                        </a:cubicBezTo>
                        <a:cubicBezTo>
                          <a:pt x="231" y="234"/>
                          <a:pt x="299" y="176"/>
                          <a:pt x="396" y="176"/>
                        </a:cubicBezTo>
                        <a:close/>
                        <a:moveTo>
                          <a:pt x="382" y="0"/>
                        </a:moveTo>
                        <a:cubicBezTo>
                          <a:pt x="170" y="0"/>
                          <a:pt x="1" y="130"/>
                          <a:pt x="1" y="338"/>
                        </a:cubicBezTo>
                        <a:cubicBezTo>
                          <a:pt x="1" y="524"/>
                          <a:pt x="155" y="650"/>
                          <a:pt x="349" y="650"/>
                        </a:cubicBezTo>
                        <a:cubicBezTo>
                          <a:pt x="453" y="650"/>
                          <a:pt x="539" y="618"/>
                          <a:pt x="600" y="560"/>
                        </a:cubicBezTo>
                        <a:lnTo>
                          <a:pt x="600" y="560"/>
                        </a:lnTo>
                        <a:cubicBezTo>
                          <a:pt x="594" y="754"/>
                          <a:pt x="482" y="851"/>
                          <a:pt x="317" y="851"/>
                        </a:cubicBezTo>
                        <a:cubicBezTo>
                          <a:pt x="246" y="851"/>
                          <a:pt x="181" y="840"/>
                          <a:pt x="127" y="801"/>
                        </a:cubicBezTo>
                        <a:lnTo>
                          <a:pt x="41" y="973"/>
                        </a:lnTo>
                        <a:cubicBezTo>
                          <a:pt x="112" y="1016"/>
                          <a:pt x="213" y="1041"/>
                          <a:pt x="320" y="1041"/>
                        </a:cubicBezTo>
                        <a:cubicBezTo>
                          <a:pt x="625" y="1041"/>
                          <a:pt x="834" y="847"/>
                          <a:pt x="834" y="499"/>
                        </a:cubicBezTo>
                        <a:cubicBezTo>
                          <a:pt x="834" y="176"/>
                          <a:pt x="662"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15" name="Google Shape;915;p34"/>
                  <p:cNvSpPr/>
                  <p:nvPr/>
                </p:nvSpPr>
                <p:spPr>
                  <a:xfrm>
                    <a:off x="6424691" y="3312296"/>
                    <a:ext cx="78442" cy="9944"/>
                  </a:xfrm>
                  <a:custGeom>
                    <a:avLst/>
                    <a:gdLst/>
                    <a:ahLst/>
                    <a:cxnLst/>
                    <a:rect l="l" t="t" r="r" b="b"/>
                    <a:pathLst>
                      <a:path w="1767" h="224" extrusionOk="0">
                        <a:moveTo>
                          <a:pt x="1" y="1"/>
                        </a:moveTo>
                        <a:lnTo>
                          <a:pt x="1" y="224"/>
                        </a:lnTo>
                        <a:lnTo>
                          <a:pt x="1767" y="224"/>
                        </a:lnTo>
                        <a:lnTo>
                          <a:pt x="1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16" name="Google Shape;916;p34"/>
                  <p:cNvSpPr/>
                  <p:nvPr/>
                </p:nvSpPr>
                <p:spPr>
                  <a:xfrm>
                    <a:off x="5652722" y="3281089"/>
                    <a:ext cx="404771" cy="12652"/>
                  </a:xfrm>
                  <a:custGeom>
                    <a:avLst/>
                    <a:gdLst/>
                    <a:ahLst/>
                    <a:cxnLst/>
                    <a:rect l="l" t="t" r="r" b="b"/>
                    <a:pathLst>
                      <a:path w="9118" h="285" extrusionOk="0">
                        <a:moveTo>
                          <a:pt x="1" y="1"/>
                        </a:moveTo>
                        <a:lnTo>
                          <a:pt x="1" y="284"/>
                        </a:lnTo>
                        <a:lnTo>
                          <a:pt x="9118" y="284"/>
                        </a:lnTo>
                        <a:lnTo>
                          <a:pt x="91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17" name="Google Shape;917;p34"/>
                  <p:cNvSpPr/>
                  <p:nvPr/>
                </p:nvSpPr>
                <p:spPr>
                  <a:xfrm>
                    <a:off x="5652722" y="3321263"/>
                    <a:ext cx="245757" cy="12607"/>
                  </a:xfrm>
                  <a:custGeom>
                    <a:avLst/>
                    <a:gdLst/>
                    <a:ahLst/>
                    <a:cxnLst/>
                    <a:rect l="l" t="t" r="r" b="b"/>
                    <a:pathLst>
                      <a:path w="5536" h="284" extrusionOk="0">
                        <a:moveTo>
                          <a:pt x="1" y="0"/>
                        </a:moveTo>
                        <a:lnTo>
                          <a:pt x="1" y="284"/>
                        </a:lnTo>
                        <a:lnTo>
                          <a:pt x="5536" y="284"/>
                        </a:lnTo>
                        <a:lnTo>
                          <a:pt x="55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918" name="Google Shape;918;p34"/>
                <p:cNvGrpSpPr/>
                <p:nvPr/>
              </p:nvGrpSpPr>
              <p:grpSpPr>
                <a:xfrm>
                  <a:off x="5699289" y="3583483"/>
                  <a:ext cx="840394" cy="256145"/>
                  <a:chOff x="5699289" y="3583483"/>
                  <a:chExt cx="840394" cy="256145"/>
                </a:xfrm>
              </p:grpSpPr>
              <p:sp>
                <p:nvSpPr>
                  <p:cNvPr id="919" name="Google Shape;919;p34"/>
                  <p:cNvSpPr/>
                  <p:nvPr/>
                </p:nvSpPr>
                <p:spPr>
                  <a:xfrm>
                    <a:off x="5699289" y="3583483"/>
                    <a:ext cx="840394" cy="256145"/>
                  </a:xfrm>
                  <a:custGeom>
                    <a:avLst/>
                    <a:gdLst/>
                    <a:ahLst/>
                    <a:cxnLst/>
                    <a:rect l="l" t="t" r="r" b="b"/>
                    <a:pathLst>
                      <a:path w="18931" h="5770" extrusionOk="0">
                        <a:moveTo>
                          <a:pt x="362" y="1"/>
                        </a:moveTo>
                        <a:cubicBezTo>
                          <a:pt x="176" y="1"/>
                          <a:pt x="22" y="205"/>
                          <a:pt x="22" y="457"/>
                        </a:cubicBezTo>
                        <a:lnTo>
                          <a:pt x="0" y="5223"/>
                        </a:lnTo>
                        <a:cubicBezTo>
                          <a:pt x="0" y="5478"/>
                          <a:pt x="151" y="5683"/>
                          <a:pt x="341" y="5683"/>
                        </a:cubicBezTo>
                        <a:lnTo>
                          <a:pt x="18564" y="5769"/>
                        </a:lnTo>
                        <a:cubicBezTo>
                          <a:pt x="18754" y="5769"/>
                          <a:pt x="18909" y="5564"/>
                          <a:pt x="18909" y="5313"/>
                        </a:cubicBezTo>
                        <a:lnTo>
                          <a:pt x="18930" y="543"/>
                        </a:lnTo>
                        <a:cubicBezTo>
                          <a:pt x="18930" y="291"/>
                          <a:pt x="18780" y="87"/>
                          <a:pt x="18589" y="87"/>
                        </a:cubicBezTo>
                        <a:lnTo>
                          <a:pt x="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 name="Google Shape;920;p34"/>
                  <p:cNvGrpSpPr/>
                  <p:nvPr/>
                </p:nvGrpSpPr>
                <p:grpSpPr>
                  <a:xfrm>
                    <a:off x="6035156" y="3674307"/>
                    <a:ext cx="178500" cy="64414"/>
                    <a:chOff x="6035156" y="3674307"/>
                    <a:chExt cx="178500" cy="64414"/>
                  </a:xfrm>
                </p:grpSpPr>
                <p:sp>
                  <p:nvSpPr>
                    <p:cNvPr id="921" name="Google Shape;921;p34"/>
                    <p:cNvSpPr/>
                    <p:nvPr/>
                  </p:nvSpPr>
                  <p:spPr>
                    <a:xfrm>
                      <a:off x="6035156" y="3674307"/>
                      <a:ext cx="50874" cy="63481"/>
                    </a:xfrm>
                    <a:custGeom>
                      <a:avLst/>
                      <a:gdLst/>
                      <a:ahLst/>
                      <a:cxnLst/>
                      <a:rect l="l" t="t" r="r" b="b"/>
                      <a:pathLst>
                        <a:path w="1146" h="1430" extrusionOk="0">
                          <a:moveTo>
                            <a:pt x="585" y="127"/>
                          </a:moveTo>
                          <a:cubicBezTo>
                            <a:pt x="804" y="130"/>
                            <a:pt x="930" y="216"/>
                            <a:pt x="930" y="388"/>
                          </a:cubicBezTo>
                          <a:cubicBezTo>
                            <a:pt x="930" y="561"/>
                            <a:pt x="804" y="647"/>
                            <a:pt x="585" y="647"/>
                          </a:cubicBezTo>
                          <a:lnTo>
                            <a:pt x="148" y="643"/>
                          </a:lnTo>
                          <a:lnTo>
                            <a:pt x="151" y="127"/>
                          </a:lnTo>
                          <a:close/>
                          <a:moveTo>
                            <a:pt x="632" y="769"/>
                          </a:moveTo>
                          <a:cubicBezTo>
                            <a:pt x="869" y="773"/>
                            <a:pt x="1001" y="855"/>
                            <a:pt x="1001" y="1038"/>
                          </a:cubicBezTo>
                          <a:cubicBezTo>
                            <a:pt x="998" y="1228"/>
                            <a:pt x="869" y="1308"/>
                            <a:pt x="628" y="1308"/>
                          </a:cubicBezTo>
                          <a:lnTo>
                            <a:pt x="148" y="1303"/>
                          </a:lnTo>
                          <a:lnTo>
                            <a:pt x="148" y="769"/>
                          </a:lnTo>
                          <a:close/>
                          <a:moveTo>
                            <a:pt x="7" y="1"/>
                          </a:moveTo>
                          <a:lnTo>
                            <a:pt x="0" y="1429"/>
                          </a:lnTo>
                          <a:lnTo>
                            <a:pt x="628" y="1429"/>
                          </a:lnTo>
                          <a:cubicBezTo>
                            <a:pt x="632" y="1429"/>
                            <a:pt x="637" y="1429"/>
                            <a:pt x="641" y="1429"/>
                          </a:cubicBezTo>
                          <a:cubicBezTo>
                            <a:pt x="974" y="1429"/>
                            <a:pt x="1142" y="1290"/>
                            <a:pt x="1145" y="1053"/>
                          </a:cubicBezTo>
                          <a:cubicBezTo>
                            <a:pt x="1145" y="859"/>
                            <a:pt x="1041" y="736"/>
                            <a:pt x="865" y="697"/>
                          </a:cubicBezTo>
                          <a:cubicBezTo>
                            <a:pt x="991" y="643"/>
                            <a:pt x="1074" y="536"/>
                            <a:pt x="1074" y="374"/>
                          </a:cubicBezTo>
                          <a:cubicBezTo>
                            <a:pt x="1077" y="140"/>
                            <a:pt x="901" y="4"/>
                            <a:pt x="596" y="4"/>
                          </a:cubicBezTo>
                          <a:lnTo>
                            <a:pt x="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4"/>
                    <p:cNvSpPr/>
                    <p:nvPr/>
                  </p:nvSpPr>
                  <p:spPr>
                    <a:xfrm>
                      <a:off x="6100012" y="3674618"/>
                      <a:ext cx="50075" cy="64103"/>
                    </a:xfrm>
                    <a:custGeom>
                      <a:avLst/>
                      <a:gdLst/>
                      <a:ahLst/>
                      <a:cxnLst/>
                      <a:rect l="l" t="t" r="r" b="b"/>
                      <a:pathLst>
                        <a:path w="1128" h="1444" extrusionOk="0">
                          <a:moveTo>
                            <a:pt x="7" y="1"/>
                          </a:moveTo>
                          <a:lnTo>
                            <a:pt x="4" y="819"/>
                          </a:lnTo>
                          <a:cubicBezTo>
                            <a:pt x="0" y="1228"/>
                            <a:pt x="212" y="1440"/>
                            <a:pt x="564" y="1444"/>
                          </a:cubicBezTo>
                          <a:cubicBezTo>
                            <a:pt x="912" y="1444"/>
                            <a:pt x="1124" y="1232"/>
                            <a:pt x="1124" y="822"/>
                          </a:cubicBezTo>
                          <a:lnTo>
                            <a:pt x="1127" y="4"/>
                          </a:lnTo>
                          <a:lnTo>
                            <a:pt x="988" y="4"/>
                          </a:lnTo>
                          <a:lnTo>
                            <a:pt x="983" y="816"/>
                          </a:lnTo>
                          <a:cubicBezTo>
                            <a:pt x="983" y="1153"/>
                            <a:pt x="829" y="1307"/>
                            <a:pt x="564" y="1307"/>
                          </a:cubicBezTo>
                          <a:cubicBezTo>
                            <a:pt x="298" y="1307"/>
                            <a:pt x="148" y="1150"/>
                            <a:pt x="148" y="812"/>
                          </a:cubicBezTo>
                          <a:lnTo>
                            <a:pt x="1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4"/>
                    <p:cNvSpPr/>
                    <p:nvPr/>
                  </p:nvSpPr>
                  <p:spPr>
                    <a:xfrm>
                      <a:off x="6158786" y="3674973"/>
                      <a:ext cx="54869" cy="63437"/>
                    </a:xfrm>
                    <a:custGeom>
                      <a:avLst/>
                      <a:gdLst/>
                      <a:ahLst/>
                      <a:cxnLst/>
                      <a:rect l="l" t="t" r="r" b="b"/>
                      <a:pathLst>
                        <a:path w="1236" h="1429" extrusionOk="0">
                          <a:moveTo>
                            <a:pt x="0" y="0"/>
                          </a:moveTo>
                          <a:lnTo>
                            <a:pt x="542" y="933"/>
                          </a:lnTo>
                          <a:lnTo>
                            <a:pt x="539" y="1429"/>
                          </a:lnTo>
                          <a:lnTo>
                            <a:pt x="683" y="1429"/>
                          </a:lnTo>
                          <a:lnTo>
                            <a:pt x="686" y="937"/>
                          </a:lnTo>
                          <a:lnTo>
                            <a:pt x="1236" y="4"/>
                          </a:lnTo>
                          <a:lnTo>
                            <a:pt x="1092" y="4"/>
                          </a:lnTo>
                          <a:lnTo>
                            <a:pt x="618" y="804"/>
                          </a:lnTo>
                          <a:lnTo>
                            <a:pt x="1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4" name="Google Shape;924;p34"/>
                <p:cNvGrpSpPr/>
                <p:nvPr/>
              </p:nvGrpSpPr>
              <p:grpSpPr>
                <a:xfrm>
                  <a:off x="5634877" y="1934391"/>
                  <a:ext cx="964054" cy="21220"/>
                  <a:chOff x="5634877" y="1934391"/>
                  <a:chExt cx="964054" cy="21220"/>
                </a:xfrm>
              </p:grpSpPr>
              <p:sp>
                <p:nvSpPr>
                  <p:cNvPr id="925" name="Google Shape;925;p34"/>
                  <p:cNvSpPr/>
                  <p:nvPr/>
                </p:nvSpPr>
                <p:spPr>
                  <a:xfrm>
                    <a:off x="5634877" y="1934391"/>
                    <a:ext cx="139348" cy="21220"/>
                  </a:xfrm>
                  <a:custGeom>
                    <a:avLst/>
                    <a:gdLst/>
                    <a:ahLst/>
                    <a:cxnLst/>
                    <a:rect l="l" t="t" r="r" b="b"/>
                    <a:pathLst>
                      <a:path w="3139" h="478" extrusionOk="0">
                        <a:moveTo>
                          <a:pt x="1" y="1"/>
                        </a:moveTo>
                        <a:lnTo>
                          <a:pt x="1" y="478"/>
                        </a:lnTo>
                        <a:lnTo>
                          <a:pt x="3138" y="478"/>
                        </a:lnTo>
                        <a:lnTo>
                          <a:pt x="31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4"/>
                  <p:cNvSpPr/>
                  <p:nvPr/>
                </p:nvSpPr>
                <p:spPr>
                  <a:xfrm>
                    <a:off x="6071157" y="1934391"/>
                    <a:ext cx="139437" cy="21220"/>
                  </a:xfrm>
                  <a:custGeom>
                    <a:avLst/>
                    <a:gdLst/>
                    <a:ahLst/>
                    <a:cxnLst/>
                    <a:rect l="l" t="t" r="r" b="b"/>
                    <a:pathLst>
                      <a:path w="3141" h="478" extrusionOk="0">
                        <a:moveTo>
                          <a:pt x="1" y="1"/>
                        </a:moveTo>
                        <a:lnTo>
                          <a:pt x="1" y="478"/>
                        </a:lnTo>
                        <a:lnTo>
                          <a:pt x="3141" y="478"/>
                        </a:lnTo>
                        <a:lnTo>
                          <a:pt x="314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4"/>
                  <p:cNvSpPr/>
                  <p:nvPr/>
                </p:nvSpPr>
                <p:spPr>
                  <a:xfrm>
                    <a:off x="6459628" y="1934391"/>
                    <a:ext cx="139304" cy="21220"/>
                  </a:xfrm>
                  <a:custGeom>
                    <a:avLst/>
                    <a:gdLst/>
                    <a:ahLst/>
                    <a:cxnLst/>
                    <a:rect l="l" t="t" r="r" b="b"/>
                    <a:pathLst>
                      <a:path w="3138" h="478" extrusionOk="0">
                        <a:moveTo>
                          <a:pt x="0" y="1"/>
                        </a:moveTo>
                        <a:lnTo>
                          <a:pt x="0" y="478"/>
                        </a:lnTo>
                        <a:lnTo>
                          <a:pt x="3138" y="478"/>
                        </a:lnTo>
                        <a:lnTo>
                          <a:pt x="31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34"/>
                <p:cNvGrpSpPr/>
                <p:nvPr/>
              </p:nvGrpSpPr>
              <p:grpSpPr>
                <a:xfrm>
                  <a:off x="6429663" y="1666667"/>
                  <a:ext cx="222390" cy="183652"/>
                  <a:chOff x="6429663" y="1666667"/>
                  <a:chExt cx="222390" cy="183652"/>
                </a:xfrm>
              </p:grpSpPr>
              <p:sp>
                <p:nvSpPr>
                  <p:cNvPr id="929" name="Google Shape;929;p34"/>
                  <p:cNvSpPr/>
                  <p:nvPr/>
                </p:nvSpPr>
                <p:spPr>
                  <a:xfrm>
                    <a:off x="6429663" y="1697963"/>
                    <a:ext cx="192974" cy="152355"/>
                  </a:xfrm>
                  <a:custGeom>
                    <a:avLst/>
                    <a:gdLst/>
                    <a:ahLst/>
                    <a:cxnLst/>
                    <a:rect l="l" t="t" r="r" b="b"/>
                    <a:pathLst>
                      <a:path w="4347" h="3432" extrusionOk="0">
                        <a:moveTo>
                          <a:pt x="1" y="0"/>
                        </a:moveTo>
                        <a:lnTo>
                          <a:pt x="1" y="3431"/>
                        </a:lnTo>
                        <a:lnTo>
                          <a:pt x="4347" y="3431"/>
                        </a:lnTo>
                        <a:lnTo>
                          <a:pt x="4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4"/>
                  <p:cNvSpPr/>
                  <p:nvPr/>
                </p:nvSpPr>
                <p:spPr>
                  <a:xfrm>
                    <a:off x="6429663" y="1666712"/>
                    <a:ext cx="221341" cy="31297"/>
                  </a:xfrm>
                  <a:custGeom>
                    <a:avLst/>
                    <a:gdLst/>
                    <a:ahLst/>
                    <a:cxnLst/>
                    <a:rect l="l" t="t" r="r" b="b"/>
                    <a:pathLst>
                      <a:path w="4986" h="705" extrusionOk="0">
                        <a:moveTo>
                          <a:pt x="919" y="0"/>
                        </a:moveTo>
                        <a:lnTo>
                          <a:pt x="1" y="704"/>
                        </a:lnTo>
                        <a:lnTo>
                          <a:pt x="4347" y="704"/>
                        </a:lnTo>
                        <a:lnTo>
                          <a:pt x="49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4"/>
                  <p:cNvSpPr/>
                  <p:nvPr/>
                </p:nvSpPr>
                <p:spPr>
                  <a:xfrm>
                    <a:off x="6429663" y="1666667"/>
                    <a:ext cx="221652" cy="34005"/>
                  </a:xfrm>
                  <a:custGeom>
                    <a:avLst/>
                    <a:gdLst/>
                    <a:ahLst/>
                    <a:cxnLst/>
                    <a:rect l="l" t="t" r="r" b="b"/>
                    <a:pathLst>
                      <a:path w="4993" h="766" extrusionOk="0">
                        <a:moveTo>
                          <a:pt x="4984" y="1"/>
                        </a:moveTo>
                        <a:cubicBezTo>
                          <a:pt x="4972" y="1"/>
                          <a:pt x="4905" y="61"/>
                          <a:pt x="4792" y="174"/>
                        </a:cubicBezTo>
                        <a:cubicBezTo>
                          <a:pt x="4680" y="289"/>
                          <a:pt x="4519" y="453"/>
                          <a:pt x="4325" y="662"/>
                        </a:cubicBezTo>
                        <a:lnTo>
                          <a:pt x="4325" y="662"/>
                        </a:lnTo>
                        <a:cubicBezTo>
                          <a:pt x="3872" y="651"/>
                          <a:pt x="3289" y="648"/>
                          <a:pt x="2650" y="648"/>
                        </a:cubicBezTo>
                        <a:cubicBezTo>
                          <a:pt x="1917" y="648"/>
                          <a:pt x="1257" y="654"/>
                          <a:pt x="776" y="666"/>
                        </a:cubicBezTo>
                        <a:cubicBezTo>
                          <a:pt x="298" y="676"/>
                          <a:pt x="1" y="691"/>
                          <a:pt x="1" y="705"/>
                        </a:cubicBezTo>
                        <a:cubicBezTo>
                          <a:pt x="1" y="722"/>
                          <a:pt x="298" y="737"/>
                          <a:pt x="776" y="748"/>
                        </a:cubicBezTo>
                        <a:cubicBezTo>
                          <a:pt x="1257" y="759"/>
                          <a:pt x="1917" y="766"/>
                          <a:pt x="2650" y="766"/>
                        </a:cubicBezTo>
                        <a:cubicBezTo>
                          <a:pt x="3299" y="766"/>
                          <a:pt x="3891" y="759"/>
                          <a:pt x="4347" y="752"/>
                        </a:cubicBezTo>
                        <a:lnTo>
                          <a:pt x="4365" y="752"/>
                        </a:lnTo>
                        <a:lnTo>
                          <a:pt x="4379" y="737"/>
                        </a:lnTo>
                        <a:cubicBezTo>
                          <a:pt x="4573" y="515"/>
                          <a:pt x="4727" y="335"/>
                          <a:pt x="4832" y="210"/>
                        </a:cubicBezTo>
                        <a:cubicBezTo>
                          <a:pt x="4936" y="81"/>
                          <a:pt x="4993" y="8"/>
                          <a:pt x="4986" y="1"/>
                        </a:cubicBezTo>
                        <a:cubicBezTo>
                          <a:pt x="4986" y="1"/>
                          <a:pt x="4985" y="1"/>
                          <a:pt x="4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4"/>
                  <p:cNvSpPr/>
                  <p:nvPr/>
                </p:nvSpPr>
                <p:spPr>
                  <a:xfrm>
                    <a:off x="6623642" y="1666712"/>
                    <a:ext cx="28411" cy="183607"/>
                  </a:xfrm>
                  <a:custGeom>
                    <a:avLst/>
                    <a:gdLst/>
                    <a:ahLst/>
                    <a:cxnLst/>
                    <a:rect l="l" t="t" r="r" b="b"/>
                    <a:pathLst>
                      <a:path w="640" h="4136" extrusionOk="0">
                        <a:moveTo>
                          <a:pt x="640" y="0"/>
                        </a:moveTo>
                        <a:lnTo>
                          <a:pt x="1" y="704"/>
                        </a:lnTo>
                        <a:lnTo>
                          <a:pt x="1" y="4135"/>
                        </a:lnTo>
                        <a:lnTo>
                          <a:pt x="640" y="3289"/>
                        </a:lnTo>
                        <a:lnTo>
                          <a:pt x="6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4"/>
                  <p:cNvSpPr/>
                  <p:nvPr/>
                </p:nvSpPr>
                <p:spPr>
                  <a:xfrm>
                    <a:off x="6484309" y="1756071"/>
                    <a:ext cx="88297" cy="11853"/>
                  </a:xfrm>
                  <a:custGeom>
                    <a:avLst/>
                    <a:gdLst/>
                    <a:ahLst/>
                    <a:cxnLst/>
                    <a:rect l="l" t="t" r="r" b="b"/>
                    <a:pathLst>
                      <a:path w="1989" h="267" extrusionOk="0">
                        <a:moveTo>
                          <a:pt x="1" y="1"/>
                        </a:moveTo>
                        <a:lnTo>
                          <a:pt x="1" y="267"/>
                        </a:lnTo>
                        <a:lnTo>
                          <a:pt x="1989" y="267"/>
                        </a:lnTo>
                        <a:lnTo>
                          <a:pt x="19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4"/>
                  <p:cNvSpPr/>
                  <p:nvPr/>
                </p:nvSpPr>
                <p:spPr>
                  <a:xfrm>
                    <a:off x="6501844" y="1777468"/>
                    <a:ext cx="54825" cy="11942"/>
                  </a:xfrm>
                  <a:custGeom>
                    <a:avLst/>
                    <a:gdLst/>
                    <a:ahLst/>
                    <a:cxnLst/>
                    <a:rect l="l" t="t" r="r" b="b"/>
                    <a:pathLst>
                      <a:path w="1235" h="269" extrusionOk="0">
                        <a:moveTo>
                          <a:pt x="0" y="0"/>
                        </a:moveTo>
                        <a:lnTo>
                          <a:pt x="0" y="269"/>
                        </a:lnTo>
                        <a:lnTo>
                          <a:pt x="1235" y="269"/>
                        </a:lnTo>
                        <a:lnTo>
                          <a:pt x="12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4"/>
                  <p:cNvSpPr/>
                  <p:nvPr/>
                </p:nvSpPr>
                <p:spPr>
                  <a:xfrm>
                    <a:off x="6620277" y="1694145"/>
                    <a:ext cx="5283" cy="156173"/>
                  </a:xfrm>
                  <a:custGeom>
                    <a:avLst/>
                    <a:gdLst/>
                    <a:ahLst/>
                    <a:cxnLst/>
                    <a:rect l="l" t="t" r="r" b="b"/>
                    <a:pathLst>
                      <a:path w="119" h="3518" extrusionOk="0">
                        <a:moveTo>
                          <a:pt x="58" y="0"/>
                        </a:moveTo>
                        <a:cubicBezTo>
                          <a:pt x="25" y="0"/>
                          <a:pt x="0" y="786"/>
                          <a:pt x="0" y="1758"/>
                        </a:cubicBezTo>
                        <a:cubicBezTo>
                          <a:pt x="0" y="2727"/>
                          <a:pt x="25" y="3517"/>
                          <a:pt x="58" y="3517"/>
                        </a:cubicBezTo>
                        <a:cubicBezTo>
                          <a:pt x="93" y="3517"/>
                          <a:pt x="118" y="2727"/>
                          <a:pt x="118" y="1758"/>
                        </a:cubicBezTo>
                        <a:cubicBezTo>
                          <a:pt x="118" y="786"/>
                          <a:pt x="93" y="0"/>
                          <a:pt x="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34"/>
                <p:cNvGrpSpPr/>
                <p:nvPr/>
              </p:nvGrpSpPr>
              <p:grpSpPr>
                <a:xfrm>
                  <a:off x="6024003" y="1558663"/>
                  <a:ext cx="266587" cy="292456"/>
                  <a:chOff x="6024003" y="1558663"/>
                  <a:chExt cx="266587" cy="292456"/>
                </a:xfrm>
              </p:grpSpPr>
              <p:sp>
                <p:nvSpPr>
                  <p:cNvPr id="937" name="Google Shape;937;p34"/>
                  <p:cNvSpPr/>
                  <p:nvPr/>
                </p:nvSpPr>
                <p:spPr>
                  <a:xfrm>
                    <a:off x="6025079" y="1607449"/>
                    <a:ext cx="221385" cy="243670"/>
                  </a:xfrm>
                  <a:custGeom>
                    <a:avLst/>
                    <a:gdLst/>
                    <a:ahLst/>
                    <a:cxnLst/>
                    <a:rect l="l" t="t" r="r" b="b"/>
                    <a:pathLst>
                      <a:path w="4987" h="5489" extrusionOk="0">
                        <a:moveTo>
                          <a:pt x="48" y="0"/>
                        </a:moveTo>
                        <a:lnTo>
                          <a:pt x="1" y="5449"/>
                        </a:lnTo>
                        <a:lnTo>
                          <a:pt x="4940" y="5488"/>
                        </a:lnTo>
                        <a:lnTo>
                          <a:pt x="4987" y="43"/>
                        </a:lnTo>
                        <a:lnTo>
                          <a:pt x="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4"/>
                  <p:cNvSpPr/>
                  <p:nvPr/>
                </p:nvSpPr>
                <p:spPr>
                  <a:xfrm>
                    <a:off x="6026055" y="1558663"/>
                    <a:ext cx="264535" cy="49764"/>
                  </a:xfrm>
                  <a:custGeom>
                    <a:avLst/>
                    <a:gdLst/>
                    <a:ahLst/>
                    <a:cxnLst/>
                    <a:rect l="l" t="t" r="r" b="b"/>
                    <a:pathLst>
                      <a:path w="5959" h="1121" extrusionOk="0">
                        <a:moveTo>
                          <a:pt x="1458" y="1"/>
                        </a:moveTo>
                        <a:lnTo>
                          <a:pt x="0" y="1121"/>
                        </a:lnTo>
                        <a:lnTo>
                          <a:pt x="4943" y="1121"/>
                        </a:lnTo>
                        <a:lnTo>
                          <a:pt x="59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4"/>
                  <p:cNvSpPr/>
                  <p:nvPr/>
                </p:nvSpPr>
                <p:spPr>
                  <a:xfrm>
                    <a:off x="6245483" y="1558663"/>
                    <a:ext cx="45103" cy="291659"/>
                  </a:xfrm>
                  <a:custGeom>
                    <a:avLst/>
                    <a:gdLst/>
                    <a:ahLst/>
                    <a:cxnLst/>
                    <a:rect l="l" t="t" r="r" b="b"/>
                    <a:pathLst>
                      <a:path w="1016" h="6570" extrusionOk="0">
                        <a:moveTo>
                          <a:pt x="1016" y="1"/>
                        </a:moveTo>
                        <a:lnTo>
                          <a:pt x="0" y="1121"/>
                        </a:lnTo>
                        <a:lnTo>
                          <a:pt x="0" y="6569"/>
                        </a:lnTo>
                        <a:lnTo>
                          <a:pt x="1016" y="5227"/>
                        </a:lnTo>
                        <a:lnTo>
                          <a:pt x="10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4"/>
                  <p:cNvSpPr/>
                  <p:nvPr/>
                </p:nvSpPr>
                <p:spPr>
                  <a:xfrm>
                    <a:off x="6073687" y="1706042"/>
                    <a:ext cx="110937" cy="16159"/>
                  </a:xfrm>
                  <a:custGeom>
                    <a:avLst/>
                    <a:gdLst/>
                    <a:ahLst/>
                    <a:cxnLst/>
                    <a:rect l="l" t="t" r="r" b="b"/>
                    <a:pathLst>
                      <a:path w="2499" h="364" extrusionOk="0">
                        <a:moveTo>
                          <a:pt x="1" y="1"/>
                        </a:moveTo>
                        <a:lnTo>
                          <a:pt x="1" y="364"/>
                        </a:lnTo>
                        <a:lnTo>
                          <a:pt x="2499" y="364"/>
                        </a:lnTo>
                        <a:lnTo>
                          <a:pt x="24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4"/>
                  <p:cNvSpPr/>
                  <p:nvPr/>
                </p:nvSpPr>
                <p:spPr>
                  <a:xfrm>
                    <a:off x="6095528" y="1735252"/>
                    <a:ext cx="69030" cy="16070"/>
                  </a:xfrm>
                  <a:custGeom>
                    <a:avLst/>
                    <a:gdLst/>
                    <a:ahLst/>
                    <a:cxnLst/>
                    <a:rect l="l" t="t" r="r" b="b"/>
                    <a:pathLst>
                      <a:path w="1555" h="362" extrusionOk="0">
                        <a:moveTo>
                          <a:pt x="1" y="0"/>
                        </a:moveTo>
                        <a:lnTo>
                          <a:pt x="1" y="362"/>
                        </a:lnTo>
                        <a:lnTo>
                          <a:pt x="1555" y="362"/>
                        </a:lnTo>
                        <a:lnTo>
                          <a:pt x="15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4"/>
                  <p:cNvSpPr/>
                  <p:nvPr/>
                </p:nvSpPr>
                <p:spPr>
                  <a:xfrm>
                    <a:off x="6242775" y="1608381"/>
                    <a:ext cx="5283" cy="241939"/>
                  </a:xfrm>
                  <a:custGeom>
                    <a:avLst/>
                    <a:gdLst/>
                    <a:ahLst/>
                    <a:cxnLst/>
                    <a:rect l="l" t="t" r="r" b="b"/>
                    <a:pathLst>
                      <a:path w="119" h="5450" extrusionOk="0">
                        <a:moveTo>
                          <a:pt x="61" y="1"/>
                        </a:moveTo>
                        <a:cubicBezTo>
                          <a:pt x="28" y="1"/>
                          <a:pt x="0" y="1221"/>
                          <a:pt x="0" y="2725"/>
                        </a:cubicBezTo>
                        <a:cubicBezTo>
                          <a:pt x="0" y="4229"/>
                          <a:pt x="28" y="5449"/>
                          <a:pt x="61" y="5449"/>
                        </a:cubicBezTo>
                        <a:cubicBezTo>
                          <a:pt x="93" y="5449"/>
                          <a:pt x="119" y="4229"/>
                          <a:pt x="119" y="2725"/>
                        </a:cubicBezTo>
                        <a:cubicBezTo>
                          <a:pt x="119" y="1221"/>
                          <a:pt x="93"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4"/>
                  <p:cNvSpPr/>
                  <p:nvPr/>
                </p:nvSpPr>
                <p:spPr>
                  <a:xfrm>
                    <a:off x="6024003" y="1570557"/>
                    <a:ext cx="254730" cy="39076"/>
                  </a:xfrm>
                  <a:custGeom>
                    <a:avLst/>
                    <a:gdLst/>
                    <a:ahLst/>
                    <a:cxnLst/>
                    <a:rect l="l" t="t" r="r" b="b"/>
                    <a:pathLst>
                      <a:path w="4993" h="766" extrusionOk="0">
                        <a:moveTo>
                          <a:pt x="4984" y="1"/>
                        </a:moveTo>
                        <a:cubicBezTo>
                          <a:pt x="4972" y="1"/>
                          <a:pt x="4905" y="61"/>
                          <a:pt x="4792" y="174"/>
                        </a:cubicBezTo>
                        <a:cubicBezTo>
                          <a:pt x="4680" y="289"/>
                          <a:pt x="4519" y="453"/>
                          <a:pt x="4325" y="662"/>
                        </a:cubicBezTo>
                        <a:lnTo>
                          <a:pt x="4325" y="662"/>
                        </a:lnTo>
                        <a:cubicBezTo>
                          <a:pt x="3872" y="651"/>
                          <a:pt x="3289" y="648"/>
                          <a:pt x="2650" y="648"/>
                        </a:cubicBezTo>
                        <a:cubicBezTo>
                          <a:pt x="1917" y="648"/>
                          <a:pt x="1257" y="654"/>
                          <a:pt x="776" y="666"/>
                        </a:cubicBezTo>
                        <a:cubicBezTo>
                          <a:pt x="298" y="676"/>
                          <a:pt x="1" y="691"/>
                          <a:pt x="1" y="705"/>
                        </a:cubicBezTo>
                        <a:cubicBezTo>
                          <a:pt x="1" y="722"/>
                          <a:pt x="298" y="737"/>
                          <a:pt x="776" y="748"/>
                        </a:cubicBezTo>
                        <a:cubicBezTo>
                          <a:pt x="1257" y="759"/>
                          <a:pt x="1917" y="766"/>
                          <a:pt x="2650" y="766"/>
                        </a:cubicBezTo>
                        <a:cubicBezTo>
                          <a:pt x="3299" y="766"/>
                          <a:pt x="3891" y="759"/>
                          <a:pt x="4347" y="752"/>
                        </a:cubicBezTo>
                        <a:lnTo>
                          <a:pt x="4365" y="752"/>
                        </a:lnTo>
                        <a:lnTo>
                          <a:pt x="4379" y="737"/>
                        </a:lnTo>
                        <a:cubicBezTo>
                          <a:pt x="4573" y="515"/>
                          <a:pt x="4727" y="335"/>
                          <a:pt x="4832" y="210"/>
                        </a:cubicBezTo>
                        <a:cubicBezTo>
                          <a:pt x="4936" y="81"/>
                          <a:pt x="4993" y="8"/>
                          <a:pt x="4986" y="1"/>
                        </a:cubicBezTo>
                        <a:cubicBezTo>
                          <a:pt x="4986" y="1"/>
                          <a:pt x="4985" y="1"/>
                          <a:pt x="4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944;p34"/>
                <p:cNvGrpSpPr/>
                <p:nvPr/>
              </p:nvGrpSpPr>
              <p:grpSpPr>
                <a:xfrm>
                  <a:off x="5548402" y="1639278"/>
                  <a:ext cx="350878" cy="211040"/>
                  <a:chOff x="5548402" y="1639278"/>
                  <a:chExt cx="350878" cy="211040"/>
                </a:xfrm>
              </p:grpSpPr>
              <p:sp>
                <p:nvSpPr>
                  <p:cNvPr id="945" name="Google Shape;945;p34"/>
                  <p:cNvSpPr/>
                  <p:nvPr/>
                </p:nvSpPr>
                <p:spPr>
                  <a:xfrm>
                    <a:off x="5548402" y="1694145"/>
                    <a:ext cx="305820" cy="156173"/>
                  </a:xfrm>
                  <a:custGeom>
                    <a:avLst/>
                    <a:gdLst/>
                    <a:ahLst/>
                    <a:cxnLst/>
                    <a:rect l="l" t="t" r="r" b="b"/>
                    <a:pathLst>
                      <a:path w="6889" h="3518" extrusionOk="0">
                        <a:moveTo>
                          <a:pt x="0" y="0"/>
                        </a:moveTo>
                        <a:lnTo>
                          <a:pt x="0" y="3517"/>
                        </a:lnTo>
                        <a:lnTo>
                          <a:pt x="6888" y="3517"/>
                        </a:lnTo>
                        <a:lnTo>
                          <a:pt x="68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4"/>
                  <p:cNvSpPr/>
                  <p:nvPr/>
                </p:nvSpPr>
                <p:spPr>
                  <a:xfrm>
                    <a:off x="5548402" y="1639278"/>
                    <a:ext cx="350878" cy="54914"/>
                  </a:xfrm>
                  <a:custGeom>
                    <a:avLst/>
                    <a:gdLst/>
                    <a:ahLst/>
                    <a:cxnLst/>
                    <a:rect l="l" t="t" r="r" b="b"/>
                    <a:pathLst>
                      <a:path w="7904" h="1237" extrusionOk="0">
                        <a:moveTo>
                          <a:pt x="1486" y="1"/>
                        </a:moveTo>
                        <a:lnTo>
                          <a:pt x="0" y="1236"/>
                        </a:lnTo>
                        <a:lnTo>
                          <a:pt x="6888" y="1236"/>
                        </a:lnTo>
                        <a:lnTo>
                          <a:pt x="79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4"/>
                  <p:cNvSpPr/>
                  <p:nvPr/>
                </p:nvSpPr>
                <p:spPr>
                  <a:xfrm>
                    <a:off x="5854482" y="1639455"/>
                    <a:ext cx="44792" cy="210554"/>
                  </a:xfrm>
                  <a:custGeom>
                    <a:avLst/>
                    <a:gdLst/>
                    <a:ahLst/>
                    <a:cxnLst/>
                    <a:rect l="l" t="t" r="r" b="b"/>
                    <a:pathLst>
                      <a:path w="1009" h="4743" extrusionOk="0">
                        <a:moveTo>
                          <a:pt x="1009" y="0"/>
                        </a:moveTo>
                        <a:cubicBezTo>
                          <a:pt x="1001" y="22"/>
                          <a:pt x="911" y="144"/>
                          <a:pt x="757" y="345"/>
                        </a:cubicBezTo>
                        <a:cubicBezTo>
                          <a:pt x="570" y="582"/>
                          <a:pt x="323" y="891"/>
                          <a:pt x="28" y="1261"/>
                        </a:cubicBezTo>
                        <a:lnTo>
                          <a:pt x="18" y="1275"/>
                        </a:lnTo>
                        <a:lnTo>
                          <a:pt x="7" y="1275"/>
                        </a:lnTo>
                        <a:cubicBezTo>
                          <a:pt x="36" y="1458"/>
                          <a:pt x="53" y="2154"/>
                          <a:pt x="53" y="2990"/>
                        </a:cubicBezTo>
                        <a:cubicBezTo>
                          <a:pt x="53" y="3906"/>
                          <a:pt x="28" y="4660"/>
                          <a:pt x="0" y="4742"/>
                        </a:cubicBezTo>
                        <a:lnTo>
                          <a:pt x="1009" y="3407"/>
                        </a:lnTo>
                        <a:lnTo>
                          <a:pt x="10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4"/>
                  <p:cNvSpPr/>
                  <p:nvPr/>
                </p:nvSpPr>
                <p:spPr>
                  <a:xfrm>
                    <a:off x="5593637" y="1744796"/>
                    <a:ext cx="208467" cy="16114"/>
                  </a:xfrm>
                  <a:custGeom>
                    <a:avLst/>
                    <a:gdLst/>
                    <a:ahLst/>
                    <a:cxnLst/>
                    <a:rect l="l" t="t" r="r" b="b"/>
                    <a:pathLst>
                      <a:path w="4696" h="363" extrusionOk="0">
                        <a:moveTo>
                          <a:pt x="0" y="1"/>
                        </a:moveTo>
                        <a:lnTo>
                          <a:pt x="0" y="362"/>
                        </a:lnTo>
                        <a:lnTo>
                          <a:pt x="4695" y="362"/>
                        </a:lnTo>
                        <a:lnTo>
                          <a:pt x="46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4"/>
                  <p:cNvSpPr/>
                  <p:nvPr/>
                </p:nvSpPr>
                <p:spPr>
                  <a:xfrm>
                    <a:off x="5634877" y="1773917"/>
                    <a:ext cx="129449" cy="16026"/>
                  </a:xfrm>
                  <a:custGeom>
                    <a:avLst/>
                    <a:gdLst/>
                    <a:ahLst/>
                    <a:cxnLst/>
                    <a:rect l="l" t="t" r="r" b="b"/>
                    <a:pathLst>
                      <a:path w="2916" h="361" extrusionOk="0">
                        <a:moveTo>
                          <a:pt x="1" y="1"/>
                        </a:moveTo>
                        <a:lnTo>
                          <a:pt x="1" y="360"/>
                        </a:lnTo>
                        <a:lnTo>
                          <a:pt x="2916" y="360"/>
                        </a:lnTo>
                        <a:lnTo>
                          <a:pt x="29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4"/>
                  <p:cNvSpPr/>
                  <p:nvPr/>
                </p:nvSpPr>
                <p:spPr>
                  <a:xfrm>
                    <a:off x="5851597" y="1694145"/>
                    <a:ext cx="5283" cy="156173"/>
                  </a:xfrm>
                  <a:custGeom>
                    <a:avLst/>
                    <a:gdLst/>
                    <a:ahLst/>
                    <a:cxnLst/>
                    <a:rect l="l" t="t" r="r" b="b"/>
                    <a:pathLst>
                      <a:path w="119" h="3518" extrusionOk="0">
                        <a:moveTo>
                          <a:pt x="58" y="0"/>
                        </a:moveTo>
                        <a:cubicBezTo>
                          <a:pt x="25" y="0"/>
                          <a:pt x="0" y="786"/>
                          <a:pt x="0" y="1758"/>
                        </a:cubicBezTo>
                        <a:cubicBezTo>
                          <a:pt x="0" y="2727"/>
                          <a:pt x="25" y="3517"/>
                          <a:pt x="58" y="3517"/>
                        </a:cubicBezTo>
                        <a:cubicBezTo>
                          <a:pt x="93" y="3517"/>
                          <a:pt x="118" y="2727"/>
                          <a:pt x="118" y="1758"/>
                        </a:cubicBezTo>
                        <a:cubicBezTo>
                          <a:pt x="118" y="786"/>
                          <a:pt x="93" y="0"/>
                          <a:pt x="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4"/>
                  <p:cNvSpPr/>
                  <p:nvPr/>
                </p:nvSpPr>
                <p:spPr>
                  <a:xfrm>
                    <a:off x="5632178" y="1658282"/>
                    <a:ext cx="254730" cy="39076"/>
                  </a:xfrm>
                  <a:custGeom>
                    <a:avLst/>
                    <a:gdLst/>
                    <a:ahLst/>
                    <a:cxnLst/>
                    <a:rect l="l" t="t" r="r" b="b"/>
                    <a:pathLst>
                      <a:path w="4993" h="766" extrusionOk="0">
                        <a:moveTo>
                          <a:pt x="4984" y="1"/>
                        </a:moveTo>
                        <a:cubicBezTo>
                          <a:pt x="4972" y="1"/>
                          <a:pt x="4905" y="61"/>
                          <a:pt x="4792" y="174"/>
                        </a:cubicBezTo>
                        <a:cubicBezTo>
                          <a:pt x="4680" y="289"/>
                          <a:pt x="4519" y="453"/>
                          <a:pt x="4325" y="662"/>
                        </a:cubicBezTo>
                        <a:lnTo>
                          <a:pt x="4325" y="662"/>
                        </a:lnTo>
                        <a:cubicBezTo>
                          <a:pt x="3872" y="651"/>
                          <a:pt x="3289" y="648"/>
                          <a:pt x="2650" y="648"/>
                        </a:cubicBezTo>
                        <a:cubicBezTo>
                          <a:pt x="1917" y="648"/>
                          <a:pt x="1257" y="654"/>
                          <a:pt x="776" y="666"/>
                        </a:cubicBezTo>
                        <a:cubicBezTo>
                          <a:pt x="298" y="676"/>
                          <a:pt x="1" y="691"/>
                          <a:pt x="1" y="705"/>
                        </a:cubicBezTo>
                        <a:cubicBezTo>
                          <a:pt x="1" y="722"/>
                          <a:pt x="298" y="737"/>
                          <a:pt x="776" y="748"/>
                        </a:cubicBezTo>
                        <a:cubicBezTo>
                          <a:pt x="1257" y="759"/>
                          <a:pt x="1917" y="766"/>
                          <a:pt x="2650" y="766"/>
                        </a:cubicBezTo>
                        <a:cubicBezTo>
                          <a:pt x="3299" y="766"/>
                          <a:pt x="3891" y="759"/>
                          <a:pt x="4347" y="752"/>
                        </a:cubicBezTo>
                        <a:lnTo>
                          <a:pt x="4365" y="752"/>
                        </a:lnTo>
                        <a:lnTo>
                          <a:pt x="4379" y="737"/>
                        </a:lnTo>
                        <a:cubicBezTo>
                          <a:pt x="4573" y="515"/>
                          <a:pt x="4727" y="335"/>
                          <a:pt x="4832" y="210"/>
                        </a:cubicBezTo>
                        <a:cubicBezTo>
                          <a:pt x="4936" y="81"/>
                          <a:pt x="4993" y="8"/>
                          <a:pt x="4986" y="1"/>
                        </a:cubicBezTo>
                        <a:cubicBezTo>
                          <a:pt x="4986" y="1"/>
                          <a:pt x="4985" y="1"/>
                          <a:pt x="4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52" name="Google Shape;952;p34"/>
            <p:cNvGrpSpPr/>
            <p:nvPr/>
          </p:nvGrpSpPr>
          <p:grpSpPr>
            <a:xfrm>
              <a:off x="4534350" y="4713051"/>
              <a:ext cx="4600713" cy="150450"/>
              <a:chOff x="0" y="4397412"/>
              <a:chExt cx="4600713" cy="150450"/>
            </a:xfrm>
          </p:grpSpPr>
          <p:sp>
            <p:nvSpPr>
              <p:cNvPr id="953" name="Google Shape;953;p34"/>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4"/>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4"/>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4"/>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4"/>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34"/>
            <p:cNvGrpSpPr/>
            <p:nvPr/>
          </p:nvGrpSpPr>
          <p:grpSpPr>
            <a:xfrm>
              <a:off x="7797287" y="4091587"/>
              <a:ext cx="208476" cy="304372"/>
              <a:chOff x="7797287" y="4091587"/>
              <a:chExt cx="208476" cy="304372"/>
            </a:xfrm>
          </p:grpSpPr>
          <p:sp>
            <p:nvSpPr>
              <p:cNvPr id="959" name="Google Shape;959;p34"/>
              <p:cNvSpPr/>
              <p:nvPr/>
            </p:nvSpPr>
            <p:spPr>
              <a:xfrm>
                <a:off x="7797287" y="4091587"/>
                <a:ext cx="208476" cy="304372"/>
              </a:xfrm>
              <a:custGeom>
                <a:avLst/>
                <a:gdLst/>
                <a:ahLst/>
                <a:cxnLst/>
                <a:rect l="l" t="t" r="r" b="b"/>
                <a:pathLst>
                  <a:path w="4778" h="6975" extrusionOk="0">
                    <a:moveTo>
                      <a:pt x="2377" y="0"/>
                    </a:moveTo>
                    <a:lnTo>
                      <a:pt x="0" y="3065"/>
                    </a:lnTo>
                    <a:lnTo>
                      <a:pt x="1627" y="4347"/>
                    </a:lnTo>
                    <a:cubicBezTo>
                      <a:pt x="1627" y="4347"/>
                      <a:pt x="396" y="6975"/>
                      <a:pt x="757" y="6975"/>
                    </a:cubicBezTo>
                    <a:cubicBezTo>
                      <a:pt x="785" y="6975"/>
                      <a:pt x="823" y="6959"/>
                      <a:pt x="873" y="6923"/>
                    </a:cubicBezTo>
                    <a:cubicBezTo>
                      <a:pt x="1483" y="6493"/>
                      <a:pt x="4035" y="2932"/>
                      <a:pt x="4645" y="2049"/>
                    </a:cubicBezTo>
                    <a:lnTo>
                      <a:pt x="4778" y="1849"/>
                    </a:lnTo>
                    <a:lnTo>
                      <a:pt x="23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4"/>
              <p:cNvSpPr/>
              <p:nvPr/>
            </p:nvSpPr>
            <p:spPr>
              <a:xfrm>
                <a:off x="7825168" y="4169389"/>
                <a:ext cx="177322" cy="222464"/>
              </a:xfrm>
              <a:custGeom>
                <a:avLst/>
                <a:gdLst/>
                <a:ahLst/>
                <a:cxnLst/>
                <a:rect l="l" t="t" r="r" b="b"/>
                <a:pathLst>
                  <a:path w="4064" h="5098" extrusionOk="0">
                    <a:moveTo>
                      <a:pt x="4033" y="1"/>
                    </a:moveTo>
                    <a:cubicBezTo>
                      <a:pt x="3989" y="1"/>
                      <a:pt x="3076" y="1113"/>
                      <a:pt x="1978" y="2506"/>
                    </a:cubicBezTo>
                    <a:cubicBezTo>
                      <a:pt x="872" y="3913"/>
                      <a:pt x="0" y="5072"/>
                      <a:pt x="29" y="5097"/>
                    </a:cubicBezTo>
                    <a:cubicBezTo>
                      <a:pt x="29" y="5098"/>
                      <a:pt x="29" y="5098"/>
                      <a:pt x="30" y="5098"/>
                    </a:cubicBezTo>
                    <a:cubicBezTo>
                      <a:pt x="75" y="5098"/>
                      <a:pt x="987" y="3982"/>
                      <a:pt x="2086" y="2589"/>
                    </a:cubicBezTo>
                    <a:cubicBezTo>
                      <a:pt x="3191" y="1182"/>
                      <a:pt x="4064" y="23"/>
                      <a:pt x="4035" y="1"/>
                    </a:cubicBezTo>
                    <a:cubicBezTo>
                      <a:pt x="4034" y="1"/>
                      <a:pt x="4034" y="1"/>
                      <a:pt x="40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4"/>
              <p:cNvSpPr/>
              <p:nvPr/>
            </p:nvSpPr>
            <p:spPr>
              <a:xfrm>
                <a:off x="7860073" y="4291263"/>
                <a:ext cx="21205" cy="5891"/>
              </a:xfrm>
              <a:custGeom>
                <a:avLst/>
                <a:gdLst/>
                <a:ahLst/>
                <a:cxnLst/>
                <a:rect l="l" t="t" r="r" b="b"/>
                <a:pathLst>
                  <a:path w="486" h="135" extrusionOk="0">
                    <a:moveTo>
                      <a:pt x="241" y="0"/>
                    </a:moveTo>
                    <a:cubicBezTo>
                      <a:pt x="105" y="0"/>
                      <a:pt x="1" y="47"/>
                      <a:pt x="4" y="83"/>
                    </a:cubicBezTo>
                    <a:cubicBezTo>
                      <a:pt x="12" y="119"/>
                      <a:pt x="115" y="134"/>
                      <a:pt x="241" y="134"/>
                    </a:cubicBezTo>
                    <a:cubicBezTo>
                      <a:pt x="253" y="134"/>
                      <a:pt x="265" y="134"/>
                      <a:pt x="276" y="134"/>
                    </a:cubicBezTo>
                    <a:cubicBezTo>
                      <a:pt x="386" y="134"/>
                      <a:pt x="472" y="119"/>
                      <a:pt x="478" y="86"/>
                    </a:cubicBezTo>
                    <a:cubicBezTo>
                      <a:pt x="486" y="51"/>
                      <a:pt x="378" y="4"/>
                      <a:pt x="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4"/>
              <p:cNvSpPr/>
              <p:nvPr/>
            </p:nvSpPr>
            <p:spPr>
              <a:xfrm>
                <a:off x="7856321" y="4301779"/>
                <a:ext cx="23082" cy="6546"/>
              </a:xfrm>
              <a:custGeom>
                <a:avLst/>
                <a:gdLst/>
                <a:ahLst/>
                <a:cxnLst/>
                <a:rect l="l" t="t" r="r" b="b"/>
                <a:pathLst>
                  <a:path w="529" h="150" extrusionOk="0">
                    <a:moveTo>
                      <a:pt x="176" y="0"/>
                    </a:moveTo>
                    <a:cubicBezTo>
                      <a:pt x="74" y="0"/>
                      <a:pt x="1" y="26"/>
                      <a:pt x="1" y="54"/>
                    </a:cubicBezTo>
                    <a:cubicBezTo>
                      <a:pt x="1" y="90"/>
                      <a:pt x="115" y="118"/>
                      <a:pt x="252" y="136"/>
                    </a:cubicBezTo>
                    <a:cubicBezTo>
                      <a:pt x="316" y="145"/>
                      <a:pt x="376" y="150"/>
                      <a:pt x="422" y="150"/>
                    </a:cubicBezTo>
                    <a:cubicBezTo>
                      <a:pt x="476" y="150"/>
                      <a:pt x="512" y="143"/>
                      <a:pt x="517" y="125"/>
                    </a:cubicBezTo>
                    <a:cubicBezTo>
                      <a:pt x="529" y="90"/>
                      <a:pt x="421" y="25"/>
                      <a:pt x="270" y="7"/>
                    </a:cubicBezTo>
                    <a:cubicBezTo>
                      <a:pt x="237" y="2"/>
                      <a:pt x="205" y="0"/>
                      <a:pt x="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4"/>
              <p:cNvSpPr/>
              <p:nvPr/>
            </p:nvSpPr>
            <p:spPr>
              <a:xfrm>
                <a:off x="7960774" y="4152939"/>
                <a:ext cx="16799" cy="56161"/>
              </a:xfrm>
              <a:custGeom>
                <a:avLst/>
                <a:gdLst/>
                <a:ahLst/>
                <a:cxnLst/>
                <a:rect l="l" t="t" r="r" b="b"/>
                <a:pathLst>
                  <a:path w="385" h="1287" extrusionOk="0">
                    <a:moveTo>
                      <a:pt x="361" y="1"/>
                    </a:moveTo>
                    <a:cubicBezTo>
                      <a:pt x="336" y="1"/>
                      <a:pt x="265" y="32"/>
                      <a:pt x="187" y="116"/>
                    </a:cubicBezTo>
                    <a:cubicBezTo>
                      <a:pt x="98" y="216"/>
                      <a:pt x="15" y="396"/>
                      <a:pt x="8" y="604"/>
                    </a:cubicBezTo>
                    <a:cubicBezTo>
                      <a:pt x="0" y="809"/>
                      <a:pt x="51" y="985"/>
                      <a:pt x="94" y="1103"/>
                    </a:cubicBezTo>
                    <a:cubicBezTo>
                      <a:pt x="136" y="1216"/>
                      <a:pt x="173" y="1287"/>
                      <a:pt x="192" y="1287"/>
                    </a:cubicBezTo>
                    <a:cubicBezTo>
                      <a:pt x="193" y="1287"/>
                      <a:pt x="193" y="1286"/>
                      <a:pt x="194" y="1286"/>
                    </a:cubicBezTo>
                    <a:cubicBezTo>
                      <a:pt x="212" y="1283"/>
                      <a:pt x="205" y="1203"/>
                      <a:pt x="184" y="1078"/>
                    </a:cubicBezTo>
                    <a:cubicBezTo>
                      <a:pt x="166" y="956"/>
                      <a:pt x="133" y="787"/>
                      <a:pt x="141" y="607"/>
                    </a:cubicBezTo>
                    <a:cubicBezTo>
                      <a:pt x="148" y="428"/>
                      <a:pt x="202" y="274"/>
                      <a:pt x="262" y="173"/>
                    </a:cubicBezTo>
                    <a:cubicBezTo>
                      <a:pt x="324" y="73"/>
                      <a:pt x="385" y="22"/>
                      <a:pt x="370" y="4"/>
                    </a:cubicBezTo>
                    <a:cubicBezTo>
                      <a:pt x="369" y="2"/>
                      <a:pt x="366" y="1"/>
                      <a:pt x="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4"/>
              <p:cNvSpPr/>
              <p:nvPr/>
            </p:nvSpPr>
            <p:spPr>
              <a:xfrm>
                <a:off x="7866661" y="4275249"/>
                <a:ext cx="16319" cy="10560"/>
              </a:xfrm>
              <a:custGeom>
                <a:avLst/>
                <a:gdLst/>
                <a:ahLst/>
                <a:cxnLst/>
                <a:rect l="l" t="t" r="r" b="b"/>
                <a:pathLst>
                  <a:path w="374" h="242" extrusionOk="0">
                    <a:moveTo>
                      <a:pt x="324" y="1"/>
                    </a:moveTo>
                    <a:cubicBezTo>
                      <a:pt x="286" y="1"/>
                      <a:pt x="221" y="31"/>
                      <a:pt x="155" y="73"/>
                    </a:cubicBezTo>
                    <a:cubicBezTo>
                      <a:pt x="68" y="127"/>
                      <a:pt x="0" y="188"/>
                      <a:pt x="15" y="221"/>
                    </a:cubicBezTo>
                    <a:cubicBezTo>
                      <a:pt x="19" y="234"/>
                      <a:pt x="37" y="242"/>
                      <a:pt x="63" y="242"/>
                    </a:cubicBezTo>
                    <a:cubicBezTo>
                      <a:pt x="104" y="242"/>
                      <a:pt x="166" y="224"/>
                      <a:pt x="227" y="184"/>
                    </a:cubicBezTo>
                    <a:cubicBezTo>
                      <a:pt x="323" y="123"/>
                      <a:pt x="373" y="34"/>
                      <a:pt x="348" y="9"/>
                    </a:cubicBezTo>
                    <a:cubicBezTo>
                      <a:pt x="343" y="3"/>
                      <a:pt x="334" y="1"/>
                      <a:pt x="3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4"/>
              <p:cNvSpPr/>
              <p:nvPr/>
            </p:nvSpPr>
            <p:spPr>
              <a:xfrm>
                <a:off x="7860858" y="4261460"/>
                <a:ext cx="15228" cy="16233"/>
              </a:xfrm>
              <a:custGeom>
                <a:avLst/>
                <a:gdLst/>
                <a:ahLst/>
                <a:cxnLst/>
                <a:rect l="l" t="t" r="r" b="b"/>
                <a:pathLst>
                  <a:path w="349" h="372" extrusionOk="0">
                    <a:moveTo>
                      <a:pt x="305" y="1"/>
                    </a:moveTo>
                    <a:cubicBezTo>
                      <a:pt x="265" y="1"/>
                      <a:pt x="188" y="61"/>
                      <a:pt x="123" y="145"/>
                    </a:cubicBezTo>
                    <a:cubicBezTo>
                      <a:pt x="44" y="242"/>
                      <a:pt x="1" y="339"/>
                      <a:pt x="26" y="364"/>
                    </a:cubicBezTo>
                    <a:cubicBezTo>
                      <a:pt x="30" y="369"/>
                      <a:pt x="36" y="371"/>
                      <a:pt x="44" y="371"/>
                    </a:cubicBezTo>
                    <a:cubicBezTo>
                      <a:pt x="82" y="371"/>
                      <a:pt x="154" y="312"/>
                      <a:pt x="223" y="227"/>
                    </a:cubicBezTo>
                    <a:cubicBezTo>
                      <a:pt x="306" y="127"/>
                      <a:pt x="349" y="27"/>
                      <a:pt x="320" y="5"/>
                    </a:cubicBezTo>
                    <a:cubicBezTo>
                      <a:pt x="316" y="2"/>
                      <a:pt x="311"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34"/>
            <p:cNvSpPr/>
            <p:nvPr/>
          </p:nvSpPr>
          <p:spPr>
            <a:xfrm>
              <a:off x="7159727" y="3080485"/>
              <a:ext cx="797733" cy="1212448"/>
            </a:xfrm>
            <a:custGeom>
              <a:avLst/>
              <a:gdLst/>
              <a:ahLst/>
              <a:cxnLst/>
              <a:rect l="l" t="t" r="r" b="b"/>
              <a:pathLst>
                <a:path w="17970" h="27312" extrusionOk="0">
                  <a:moveTo>
                    <a:pt x="4857" y="1"/>
                  </a:moveTo>
                  <a:cubicBezTo>
                    <a:pt x="4857" y="1"/>
                    <a:pt x="0" y="12911"/>
                    <a:pt x="654" y="15323"/>
                  </a:cubicBezTo>
                  <a:cubicBezTo>
                    <a:pt x="1311" y="17735"/>
                    <a:pt x="14411" y="27311"/>
                    <a:pt x="14411" y="27311"/>
                  </a:cubicBezTo>
                  <a:lnTo>
                    <a:pt x="17969" y="22189"/>
                  </a:lnTo>
                  <a:cubicBezTo>
                    <a:pt x="17969" y="22189"/>
                    <a:pt x="7750" y="14103"/>
                    <a:pt x="7718" y="13654"/>
                  </a:cubicBezTo>
                  <a:cubicBezTo>
                    <a:pt x="7685" y="13209"/>
                    <a:pt x="11774" y="2484"/>
                    <a:pt x="11774" y="2484"/>
                  </a:cubicBezTo>
                  <a:lnTo>
                    <a:pt x="48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4"/>
            <p:cNvSpPr/>
            <p:nvPr/>
          </p:nvSpPr>
          <p:spPr>
            <a:xfrm>
              <a:off x="7298184" y="3457766"/>
              <a:ext cx="491469" cy="660338"/>
            </a:xfrm>
            <a:custGeom>
              <a:avLst/>
              <a:gdLst/>
              <a:ahLst/>
              <a:cxnLst/>
              <a:rect l="l" t="t" r="r" b="b"/>
              <a:pathLst>
                <a:path w="11071" h="14875" extrusionOk="0">
                  <a:moveTo>
                    <a:pt x="1494" y="0"/>
                  </a:moveTo>
                  <a:lnTo>
                    <a:pt x="1494" y="0"/>
                  </a:lnTo>
                  <a:cubicBezTo>
                    <a:pt x="1490" y="0"/>
                    <a:pt x="1487" y="19"/>
                    <a:pt x="1476" y="51"/>
                  </a:cubicBezTo>
                  <a:cubicBezTo>
                    <a:pt x="1465" y="91"/>
                    <a:pt x="1450" y="141"/>
                    <a:pt x="1433" y="199"/>
                  </a:cubicBezTo>
                  <a:cubicBezTo>
                    <a:pt x="1394" y="338"/>
                    <a:pt x="1343" y="529"/>
                    <a:pt x="1275" y="769"/>
                  </a:cubicBezTo>
                  <a:cubicBezTo>
                    <a:pt x="1127" y="1268"/>
                    <a:pt x="923" y="1978"/>
                    <a:pt x="668" y="2851"/>
                  </a:cubicBezTo>
                  <a:cubicBezTo>
                    <a:pt x="542" y="3289"/>
                    <a:pt x="403" y="3774"/>
                    <a:pt x="263" y="4294"/>
                  </a:cubicBezTo>
                  <a:cubicBezTo>
                    <a:pt x="194" y="4556"/>
                    <a:pt x="123" y="4825"/>
                    <a:pt x="65" y="5109"/>
                  </a:cubicBezTo>
                  <a:cubicBezTo>
                    <a:pt x="8" y="5389"/>
                    <a:pt x="1" y="5722"/>
                    <a:pt x="158" y="6006"/>
                  </a:cubicBezTo>
                  <a:cubicBezTo>
                    <a:pt x="306" y="6286"/>
                    <a:pt x="550" y="6501"/>
                    <a:pt x="783" y="6713"/>
                  </a:cubicBezTo>
                  <a:cubicBezTo>
                    <a:pt x="1020" y="6925"/>
                    <a:pt x="1261" y="7140"/>
                    <a:pt x="1505" y="7359"/>
                  </a:cubicBezTo>
                  <a:cubicBezTo>
                    <a:pt x="2000" y="7796"/>
                    <a:pt x="2513" y="8249"/>
                    <a:pt x="3044" y="8701"/>
                  </a:cubicBezTo>
                  <a:cubicBezTo>
                    <a:pt x="5169" y="10521"/>
                    <a:pt x="7172" y="12075"/>
                    <a:pt x="8648" y="13163"/>
                  </a:cubicBezTo>
                  <a:cubicBezTo>
                    <a:pt x="9383" y="13708"/>
                    <a:pt x="9990" y="14136"/>
                    <a:pt x="10409" y="14430"/>
                  </a:cubicBezTo>
                  <a:cubicBezTo>
                    <a:pt x="10614" y="14570"/>
                    <a:pt x="10775" y="14681"/>
                    <a:pt x="10894" y="14764"/>
                  </a:cubicBezTo>
                  <a:cubicBezTo>
                    <a:pt x="10944" y="14800"/>
                    <a:pt x="10987" y="14825"/>
                    <a:pt x="11024" y="14850"/>
                  </a:cubicBezTo>
                  <a:cubicBezTo>
                    <a:pt x="11052" y="14868"/>
                    <a:pt x="11067" y="14875"/>
                    <a:pt x="11070" y="14875"/>
                  </a:cubicBezTo>
                  <a:cubicBezTo>
                    <a:pt x="11070" y="14871"/>
                    <a:pt x="11055" y="14860"/>
                    <a:pt x="11030" y="14839"/>
                  </a:cubicBezTo>
                  <a:cubicBezTo>
                    <a:pt x="10999" y="14814"/>
                    <a:pt x="10959" y="14782"/>
                    <a:pt x="10909" y="14746"/>
                  </a:cubicBezTo>
                  <a:cubicBezTo>
                    <a:pt x="10794" y="14660"/>
                    <a:pt x="10636" y="14542"/>
                    <a:pt x="10435" y="14394"/>
                  </a:cubicBezTo>
                  <a:cubicBezTo>
                    <a:pt x="10015" y="14081"/>
                    <a:pt x="9423" y="13640"/>
                    <a:pt x="8698" y="13094"/>
                  </a:cubicBezTo>
                  <a:cubicBezTo>
                    <a:pt x="7237" y="11989"/>
                    <a:pt x="5245" y="10428"/>
                    <a:pt x="3123" y="8611"/>
                  </a:cubicBezTo>
                  <a:cubicBezTo>
                    <a:pt x="2592" y="8159"/>
                    <a:pt x="2079" y="7710"/>
                    <a:pt x="1584" y="7273"/>
                  </a:cubicBezTo>
                  <a:cubicBezTo>
                    <a:pt x="1336" y="7054"/>
                    <a:pt x="1096" y="6839"/>
                    <a:pt x="859" y="6630"/>
                  </a:cubicBezTo>
                  <a:cubicBezTo>
                    <a:pt x="622" y="6418"/>
                    <a:pt x="392" y="6211"/>
                    <a:pt x="256" y="5956"/>
                  </a:cubicBezTo>
                  <a:cubicBezTo>
                    <a:pt x="112" y="5697"/>
                    <a:pt x="115" y="5403"/>
                    <a:pt x="169" y="5126"/>
                  </a:cubicBezTo>
                  <a:cubicBezTo>
                    <a:pt x="223" y="4850"/>
                    <a:pt x="292" y="4577"/>
                    <a:pt x="360" y="4319"/>
                  </a:cubicBezTo>
                  <a:cubicBezTo>
                    <a:pt x="493" y="3799"/>
                    <a:pt x="629" y="3314"/>
                    <a:pt x="751" y="2873"/>
                  </a:cubicBezTo>
                  <a:cubicBezTo>
                    <a:pt x="995" y="1990"/>
                    <a:pt x="1192" y="1275"/>
                    <a:pt x="1321" y="780"/>
                  </a:cubicBezTo>
                  <a:cubicBezTo>
                    <a:pt x="1382" y="532"/>
                    <a:pt x="1429" y="338"/>
                    <a:pt x="1458" y="206"/>
                  </a:cubicBezTo>
                  <a:cubicBezTo>
                    <a:pt x="1469" y="144"/>
                    <a:pt x="1480" y="94"/>
                    <a:pt x="1487" y="55"/>
                  </a:cubicBezTo>
                  <a:cubicBezTo>
                    <a:pt x="1494" y="19"/>
                    <a:pt x="1494" y="5"/>
                    <a:pt x="14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4"/>
            <p:cNvSpPr/>
            <p:nvPr/>
          </p:nvSpPr>
          <p:spPr>
            <a:xfrm>
              <a:off x="7735751" y="4005732"/>
              <a:ext cx="140413" cy="181521"/>
            </a:xfrm>
            <a:custGeom>
              <a:avLst/>
              <a:gdLst/>
              <a:ahLst/>
              <a:cxnLst/>
              <a:rect l="l" t="t" r="r" b="b"/>
              <a:pathLst>
                <a:path w="3163" h="4089" extrusionOk="0">
                  <a:moveTo>
                    <a:pt x="3136" y="1"/>
                  </a:moveTo>
                  <a:cubicBezTo>
                    <a:pt x="3094" y="1"/>
                    <a:pt x="2386" y="891"/>
                    <a:pt x="1533" y="2011"/>
                  </a:cubicBezTo>
                  <a:cubicBezTo>
                    <a:pt x="675" y="3137"/>
                    <a:pt x="0" y="4071"/>
                    <a:pt x="25" y="4088"/>
                  </a:cubicBezTo>
                  <a:cubicBezTo>
                    <a:pt x="25" y="4089"/>
                    <a:pt x="26" y="4089"/>
                    <a:pt x="26" y="4089"/>
                  </a:cubicBezTo>
                  <a:cubicBezTo>
                    <a:pt x="67" y="4089"/>
                    <a:pt x="778" y="3196"/>
                    <a:pt x="1629" y="2082"/>
                  </a:cubicBezTo>
                  <a:cubicBezTo>
                    <a:pt x="2487" y="952"/>
                    <a:pt x="3163" y="22"/>
                    <a:pt x="3137" y="1"/>
                  </a:cubicBezTo>
                  <a:cubicBezTo>
                    <a:pt x="3136" y="1"/>
                    <a:pt x="3136" y="1"/>
                    <a:pt x="31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4"/>
            <p:cNvSpPr/>
            <p:nvPr/>
          </p:nvSpPr>
          <p:spPr>
            <a:xfrm>
              <a:off x="7651629" y="1990812"/>
              <a:ext cx="448853" cy="494399"/>
            </a:xfrm>
            <a:custGeom>
              <a:avLst/>
              <a:gdLst/>
              <a:ahLst/>
              <a:cxnLst/>
              <a:rect l="l" t="t" r="r" b="b"/>
              <a:pathLst>
                <a:path w="10111" h="11137" extrusionOk="0">
                  <a:moveTo>
                    <a:pt x="2358" y="0"/>
                  </a:moveTo>
                  <a:lnTo>
                    <a:pt x="97" y="5757"/>
                  </a:lnTo>
                  <a:cubicBezTo>
                    <a:pt x="126" y="6131"/>
                    <a:pt x="0" y="6486"/>
                    <a:pt x="327" y="6665"/>
                  </a:cubicBezTo>
                  <a:cubicBezTo>
                    <a:pt x="387" y="6698"/>
                    <a:pt x="446" y="6711"/>
                    <a:pt x="505" y="6711"/>
                  </a:cubicBezTo>
                  <a:cubicBezTo>
                    <a:pt x="587" y="6711"/>
                    <a:pt x="667" y="6687"/>
                    <a:pt x="746" y="6662"/>
                  </a:cubicBezTo>
                  <a:cubicBezTo>
                    <a:pt x="825" y="6639"/>
                    <a:pt x="902" y="6616"/>
                    <a:pt x="975" y="6616"/>
                  </a:cubicBezTo>
                  <a:cubicBezTo>
                    <a:pt x="1066" y="6616"/>
                    <a:pt x="1150" y="6651"/>
                    <a:pt x="1228" y="6766"/>
                  </a:cubicBezTo>
                  <a:cubicBezTo>
                    <a:pt x="1410" y="7042"/>
                    <a:pt x="1597" y="7243"/>
                    <a:pt x="1690" y="7563"/>
                  </a:cubicBezTo>
                  <a:cubicBezTo>
                    <a:pt x="1787" y="7893"/>
                    <a:pt x="2117" y="8091"/>
                    <a:pt x="2437" y="8209"/>
                  </a:cubicBezTo>
                  <a:cubicBezTo>
                    <a:pt x="2757" y="8331"/>
                    <a:pt x="3105" y="8409"/>
                    <a:pt x="3363" y="8636"/>
                  </a:cubicBezTo>
                  <a:cubicBezTo>
                    <a:pt x="3858" y="9063"/>
                    <a:pt x="3833" y="9839"/>
                    <a:pt x="4170" y="10399"/>
                  </a:cubicBezTo>
                  <a:cubicBezTo>
                    <a:pt x="4422" y="10818"/>
                    <a:pt x="4889" y="11101"/>
                    <a:pt x="5381" y="11134"/>
                  </a:cubicBezTo>
                  <a:cubicBezTo>
                    <a:pt x="5408" y="11136"/>
                    <a:pt x="5436" y="11137"/>
                    <a:pt x="5464" y="11137"/>
                  </a:cubicBezTo>
                  <a:cubicBezTo>
                    <a:pt x="5925" y="11137"/>
                    <a:pt x="6384" y="10918"/>
                    <a:pt x="6668" y="10556"/>
                  </a:cubicBezTo>
                  <a:cubicBezTo>
                    <a:pt x="6802" y="10387"/>
                    <a:pt x="6902" y="10187"/>
                    <a:pt x="7074" y="10057"/>
                  </a:cubicBezTo>
                  <a:cubicBezTo>
                    <a:pt x="7225" y="9948"/>
                    <a:pt x="7395" y="9911"/>
                    <a:pt x="7575" y="9911"/>
                  </a:cubicBezTo>
                  <a:cubicBezTo>
                    <a:pt x="7755" y="9911"/>
                    <a:pt x="7945" y="9948"/>
                    <a:pt x="8137" y="9986"/>
                  </a:cubicBezTo>
                  <a:cubicBezTo>
                    <a:pt x="8334" y="10024"/>
                    <a:pt x="8530" y="10060"/>
                    <a:pt x="8721" y="10060"/>
                  </a:cubicBezTo>
                  <a:cubicBezTo>
                    <a:pt x="8764" y="10060"/>
                    <a:pt x="8806" y="10058"/>
                    <a:pt x="8848" y="10054"/>
                  </a:cubicBezTo>
                  <a:cubicBezTo>
                    <a:pt x="9300" y="10003"/>
                    <a:pt x="9691" y="9670"/>
                    <a:pt x="9888" y="9257"/>
                  </a:cubicBezTo>
                  <a:cubicBezTo>
                    <a:pt x="10086" y="8848"/>
                    <a:pt x="10111" y="8371"/>
                    <a:pt x="10054" y="7918"/>
                  </a:cubicBezTo>
                  <a:cubicBezTo>
                    <a:pt x="9985" y="7354"/>
                    <a:pt x="9734" y="6741"/>
                    <a:pt x="9203" y="6536"/>
                  </a:cubicBezTo>
                  <a:cubicBezTo>
                    <a:pt x="8880" y="6411"/>
                    <a:pt x="8492" y="6454"/>
                    <a:pt x="8205" y="6256"/>
                  </a:cubicBezTo>
                  <a:cubicBezTo>
                    <a:pt x="7702" y="5901"/>
                    <a:pt x="7853" y="5040"/>
                    <a:pt x="7383" y="4634"/>
                  </a:cubicBezTo>
                  <a:cubicBezTo>
                    <a:pt x="6859" y="4185"/>
                    <a:pt x="5901" y="4598"/>
                    <a:pt x="5434" y="4088"/>
                  </a:cubicBezTo>
                  <a:cubicBezTo>
                    <a:pt x="5111" y="3736"/>
                    <a:pt x="5230" y="3155"/>
                    <a:pt x="4978" y="2753"/>
                  </a:cubicBezTo>
                  <a:cubicBezTo>
                    <a:pt x="4741" y="2384"/>
                    <a:pt x="4271" y="2268"/>
                    <a:pt x="3880" y="2068"/>
                  </a:cubicBezTo>
                  <a:cubicBezTo>
                    <a:pt x="3022" y="1619"/>
                    <a:pt x="2792" y="868"/>
                    <a:pt x="23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4"/>
            <p:cNvSpPr/>
            <p:nvPr/>
          </p:nvSpPr>
          <p:spPr>
            <a:xfrm>
              <a:off x="6618017" y="2485065"/>
              <a:ext cx="889892" cy="414004"/>
            </a:xfrm>
            <a:custGeom>
              <a:avLst/>
              <a:gdLst/>
              <a:ahLst/>
              <a:cxnLst/>
              <a:rect l="l" t="t" r="r" b="b"/>
              <a:pathLst>
                <a:path w="20046" h="9326" extrusionOk="0">
                  <a:moveTo>
                    <a:pt x="15721" y="0"/>
                  </a:moveTo>
                  <a:cubicBezTo>
                    <a:pt x="15721" y="0"/>
                    <a:pt x="13865" y="5348"/>
                    <a:pt x="13295" y="5399"/>
                  </a:cubicBezTo>
                  <a:cubicBezTo>
                    <a:pt x="12923" y="5433"/>
                    <a:pt x="12548" y="5448"/>
                    <a:pt x="12175" y="5448"/>
                  </a:cubicBezTo>
                  <a:cubicBezTo>
                    <a:pt x="9379" y="5448"/>
                    <a:pt x="6634" y="4592"/>
                    <a:pt x="5592" y="4228"/>
                  </a:cubicBezTo>
                  <a:cubicBezTo>
                    <a:pt x="5470" y="4095"/>
                    <a:pt x="5333" y="3934"/>
                    <a:pt x="5179" y="3733"/>
                  </a:cubicBezTo>
                  <a:cubicBezTo>
                    <a:pt x="5050" y="3564"/>
                    <a:pt x="4949" y="3374"/>
                    <a:pt x="4885" y="3169"/>
                  </a:cubicBezTo>
                  <a:cubicBezTo>
                    <a:pt x="4803" y="2922"/>
                    <a:pt x="4709" y="2588"/>
                    <a:pt x="4717" y="2391"/>
                  </a:cubicBezTo>
                  <a:cubicBezTo>
                    <a:pt x="4721" y="2224"/>
                    <a:pt x="4588" y="2112"/>
                    <a:pt x="4458" y="2112"/>
                  </a:cubicBezTo>
                  <a:cubicBezTo>
                    <a:pt x="4395" y="2112"/>
                    <a:pt x="4334" y="2138"/>
                    <a:pt x="4289" y="2197"/>
                  </a:cubicBezTo>
                  <a:cubicBezTo>
                    <a:pt x="4152" y="2373"/>
                    <a:pt x="4121" y="3047"/>
                    <a:pt x="4429" y="3772"/>
                  </a:cubicBezTo>
                  <a:cubicBezTo>
                    <a:pt x="4543" y="4038"/>
                    <a:pt x="4469" y="4130"/>
                    <a:pt x="4310" y="4130"/>
                  </a:cubicBezTo>
                  <a:cubicBezTo>
                    <a:pt x="4032" y="4130"/>
                    <a:pt x="3492" y="3849"/>
                    <a:pt x="3234" y="3719"/>
                  </a:cubicBezTo>
                  <a:cubicBezTo>
                    <a:pt x="2856" y="3526"/>
                    <a:pt x="1700" y="3012"/>
                    <a:pt x="1427" y="3012"/>
                  </a:cubicBezTo>
                  <a:cubicBezTo>
                    <a:pt x="1409" y="3012"/>
                    <a:pt x="1395" y="3014"/>
                    <a:pt x="1385" y="3019"/>
                  </a:cubicBezTo>
                  <a:cubicBezTo>
                    <a:pt x="1152" y="3130"/>
                    <a:pt x="1224" y="3403"/>
                    <a:pt x="1633" y="3597"/>
                  </a:cubicBezTo>
                  <a:cubicBezTo>
                    <a:pt x="2050" y="3794"/>
                    <a:pt x="3231" y="4458"/>
                    <a:pt x="3112" y="4667"/>
                  </a:cubicBezTo>
                  <a:cubicBezTo>
                    <a:pt x="3102" y="4684"/>
                    <a:pt x="3077" y="4693"/>
                    <a:pt x="3040" y="4693"/>
                  </a:cubicBezTo>
                  <a:cubicBezTo>
                    <a:pt x="2654" y="4693"/>
                    <a:pt x="948" y="3809"/>
                    <a:pt x="948" y="3809"/>
                  </a:cubicBezTo>
                  <a:cubicBezTo>
                    <a:pt x="948" y="3809"/>
                    <a:pt x="742" y="3656"/>
                    <a:pt x="572" y="3656"/>
                  </a:cubicBezTo>
                  <a:cubicBezTo>
                    <a:pt x="504" y="3656"/>
                    <a:pt x="443" y="3680"/>
                    <a:pt x="402" y="3747"/>
                  </a:cubicBezTo>
                  <a:cubicBezTo>
                    <a:pt x="143" y="4175"/>
                    <a:pt x="2405" y="5144"/>
                    <a:pt x="2620" y="5230"/>
                  </a:cubicBezTo>
                  <a:cubicBezTo>
                    <a:pt x="2750" y="5283"/>
                    <a:pt x="2680" y="5463"/>
                    <a:pt x="2556" y="5463"/>
                  </a:cubicBezTo>
                  <a:cubicBezTo>
                    <a:pt x="2537" y="5463"/>
                    <a:pt x="2516" y="5459"/>
                    <a:pt x="2494" y="5449"/>
                  </a:cubicBezTo>
                  <a:cubicBezTo>
                    <a:pt x="2358" y="5386"/>
                    <a:pt x="1065" y="4668"/>
                    <a:pt x="471" y="4668"/>
                  </a:cubicBezTo>
                  <a:cubicBezTo>
                    <a:pt x="347" y="4668"/>
                    <a:pt x="254" y="4699"/>
                    <a:pt x="208" y="4774"/>
                  </a:cubicBezTo>
                  <a:cubicBezTo>
                    <a:pt x="0" y="5104"/>
                    <a:pt x="2057" y="5588"/>
                    <a:pt x="2322" y="6016"/>
                  </a:cubicBezTo>
                  <a:cubicBezTo>
                    <a:pt x="2373" y="6097"/>
                    <a:pt x="2350" y="6129"/>
                    <a:pt x="2278" y="6129"/>
                  </a:cubicBezTo>
                  <a:cubicBezTo>
                    <a:pt x="2153" y="6129"/>
                    <a:pt x="1878" y="6033"/>
                    <a:pt x="1586" y="5937"/>
                  </a:cubicBezTo>
                  <a:cubicBezTo>
                    <a:pt x="1296" y="5841"/>
                    <a:pt x="990" y="5747"/>
                    <a:pt x="798" y="5747"/>
                  </a:cubicBezTo>
                  <a:cubicBezTo>
                    <a:pt x="710" y="5747"/>
                    <a:pt x="645" y="5766"/>
                    <a:pt x="617" y="5815"/>
                  </a:cubicBezTo>
                  <a:cubicBezTo>
                    <a:pt x="549" y="5937"/>
                    <a:pt x="513" y="6037"/>
                    <a:pt x="1619" y="6436"/>
                  </a:cubicBezTo>
                  <a:cubicBezTo>
                    <a:pt x="2157" y="6630"/>
                    <a:pt x="3170" y="6867"/>
                    <a:pt x="4084" y="7064"/>
                  </a:cubicBezTo>
                  <a:lnTo>
                    <a:pt x="4081" y="7074"/>
                  </a:lnTo>
                  <a:cubicBezTo>
                    <a:pt x="4081" y="7074"/>
                    <a:pt x="9114" y="9325"/>
                    <a:pt x="13120" y="9325"/>
                  </a:cubicBezTo>
                  <a:cubicBezTo>
                    <a:pt x="15050" y="9325"/>
                    <a:pt x="16741" y="8803"/>
                    <a:pt x="17516" y="7254"/>
                  </a:cubicBezTo>
                  <a:cubicBezTo>
                    <a:pt x="20046" y="2200"/>
                    <a:pt x="19921" y="1407"/>
                    <a:pt x="19921" y="1407"/>
                  </a:cubicBezTo>
                  <a:lnTo>
                    <a:pt x="15721" y="0"/>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4"/>
            <p:cNvSpPr/>
            <p:nvPr/>
          </p:nvSpPr>
          <p:spPr>
            <a:xfrm>
              <a:off x="7208025" y="2350914"/>
              <a:ext cx="626556" cy="727859"/>
            </a:xfrm>
            <a:custGeom>
              <a:avLst/>
              <a:gdLst/>
              <a:ahLst/>
              <a:cxnLst/>
              <a:rect l="l" t="t" r="r" b="b"/>
              <a:pathLst>
                <a:path w="14114" h="16396" extrusionOk="0">
                  <a:moveTo>
                    <a:pt x="10782" y="0"/>
                  </a:moveTo>
                  <a:lnTo>
                    <a:pt x="6142" y="147"/>
                  </a:lnTo>
                  <a:cubicBezTo>
                    <a:pt x="6142" y="147"/>
                    <a:pt x="2983" y="405"/>
                    <a:pt x="1174" y="4637"/>
                  </a:cubicBezTo>
                  <a:lnTo>
                    <a:pt x="0" y="7516"/>
                  </a:lnTo>
                  <a:lnTo>
                    <a:pt x="3561" y="9293"/>
                  </a:lnTo>
                  <a:lnTo>
                    <a:pt x="3568" y="9526"/>
                  </a:lnTo>
                  <a:lnTo>
                    <a:pt x="3783" y="16396"/>
                  </a:lnTo>
                  <a:lnTo>
                    <a:pt x="14074" y="14731"/>
                  </a:lnTo>
                  <a:cubicBezTo>
                    <a:pt x="14113" y="13187"/>
                    <a:pt x="12538" y="10391"/>
                    <a:pt x="12886" y="8994"/>
                  </a:cubicBezTo>
                  <a:lnTo>
                    <a:pt x="14074" y="4210"/>
                  </a:lnTo>
                  <a:lnTo>
                    <a:pt x="12617" y="36"/>
                  </a:lnTo>
                  <a:lnTo>
                    <a:pt x="107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4"/>
            <p:cNvSpPr/>
            <p:nvPr/>
          </p:nvSpPr>
          <p:spPr>
            <a:xfrm>
              <a:off x="7325751" y="2515473"/>
              <a:ext cx="65701" cy="245801"/>
            </a:xfrm>
            <a:custGeom>
              <a:avLst/>
              <a:gdLst/>
              <a:ahLst/>
              <a:cxnLst/>
              <a:rect l="l" t="t" r="r" b="b"/>
              <a:pathLst>
                <a:path w="1480" h="5537" extrusionOk="0">
                  <a:moveTo>
                    <a:pt x="1465" y="1"/>
                  </a:moveTo>
                  <a:cubicBezTo>
                    <a:pt x="1450" y="1"/>
                    <a:pt x="1410" y="226"/>
                    <a:pt x="1351" y="607"/>
                  </a:cubicBezTo>
                  <a:cubicBezTo>
                    <a:pt x="1294" y="986"/>
                    <a:pt x="1216" y="1517"/>
                    <a:pt x="1135" y="2136"/>
                  </a:cubicBezTo>
                  <a:lnTo>
                    <a:pt x="1135" y="2136"/>
                  </a:lnTo>
                  <a:cubicBezTo>
                    <a:pt x="871" y="2283"/>
                    <a:pt x="626" y="2497"/>
                    <a:pt x="431" y="2771"/>
                  </a:cubicBezTo>
                  <a:cubicBezTo>
                    <a:pt x="170" y="3137"/>
                    <a:pt x="47" y="3565"/>
                    <a:pt x="33" y="3945"/>
                  </a:cubicBezTo>
                  <a:cubicBezTo>
                    <a:pt x="1" y="4333"/>
                    <a:pt x="112" y="4688"/>
                    <a:pt x="274" y="4929"/>
                  </a:cubicBezTo>
                  <a:cubicBezTo>
                    <a:pt x="431" y="5176"/>
                    <a:pt x="618" y="5327"/>
                    <a:pt x="751" y="5420"/>
                  </a:cubicBezTo>
                  <a:cubicBezTo>
                    <a:pt x="872" y="5503"/>
                    <a:pt x="952" y="5536"/>
                    <a:pt x="967" y="5536"/>
                  </a:cubicBezTo>
                  <a:cubicBezTo>
                    <a:pt x="969" y="5536"/>
                    <a:pt x="970" y="5536"/>
                    <a:pt x="970" y="5536"/>
                  </a:cubicBezTo>
                  <a:cubicBezTo>
                    <a:pt x="973" y="5528"/>
                    <a:pt x="898" y="5481"/>
                    <a:pt x="776" y="5381"/>
                  </a:cubicBezTo>
                  <a:cubicBezTo>
                    <a:pt x="657" y="5281"/>
                    <a:pt x="489" y="5126"/>
                    <a:pt x="345" y="4886"/>
                  </a:cubicBezTo>
                  <a:cubicBezTo>
                    <a:pt x="201" y="4649"/>
                    <a:pt x="105" y="4322"/>
                    <a:pt x="140" y="3952"/>
                  </a:cubicBezTo>
                  <a:cubicBezTo>
                    <a:pt x="162" y="3586"/>
                    <a:pt x="281" y="3185"/>
                    <a:pt x="528" y="2844"/>
                  </a:cubicBezTo>
                  <a:cubicBezTo>
                    <a:pt x="715" y="2574"/>
                    <a:pt x="963" y="2359"/>
                    <a:pt x="1210" y="2223"/>
                  </a:cubicBezTo>
                  <a:lnTo>
                    <a:pt x="1239" y="2208"/>
                  </a:lnTo>
                  <a:lnTo>
                    <a:pt x="1243" y="2179"/>
                  </a:lnTo>
                  <a:cubicBezTo>
                    <a:pt x="1318" y="1548"/>
                    <a:pt x="1382" y="1002"/>
                    <a:pt x="1422" y="618"/>
                  </a:cubicBezTo>
                  <a:cubicBezTo>
                    <a:pt x="1462" y="230"/>
                    <a:pt x="1480" y="1"/>
                    <a:pt x="1465" y="1"/>
                  </a:cubicBezTo>
                  <a:cubicBezTo>
                    <a:pt x="1465" y="1"/>
                    <a:pt x="1465" y="1"/>
                    <a:pt x="146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4"/>
            <p:cNvSpPr/>
            <p:nvPr/>
          </p:nvSpPr>
          <p:spPr>
            <a:xfrm>
              <a:off x="7369432" y="2524040"/>
              <a:ext cx="18023" cy="31519"/>
            </a:xfrm>
            <a:custGeom>
              <a:avLst/>
              <a:gdLst/>
              <a:ahLst/>
              <a:cxnLst/>
              <a:rect l="l" t="t" r="r" b="b"/>
              <a:pathLst>
                <a:path w="406" h="710" extrusionOk="0">
                  <a:moveTo>
                    <a:pt x="33" y="1"/>
                  </a:moveTo>
                  <a:cubicBezTo>
                    <a:pt x="32" y="1"/>
                    <a:pt x="30" y="1"/>
                    <a:pt x="29" y="2"/>
                  </a:cubicBezTo>
                  <a:cubicBezTo>
                    <a:pt x="0" y="15"/>
                    <a:pt x="54" y="184"/>
                    <a:pt x="147" y="382"/>
                  </a:cubicBezTo>
                  <a:cubicBezTo>
                    <a:pt x="240" y="567"/>
                    <a:pt x="336" y="710"/>
                    <a:pt x="369" y="710"/>
                  </a:cubicBezTo>
                  <a:cubicBezTo>
                    <a:pt x="371" y="710"/>
                    <a:pt x="372" y="710"/>
                    <a:pt x="373" y="709"/>
                  </a:cubicBezTo>
                  <a:cubicBezTo>
                    <a:pt x="405" y="694"/>
                    <a:pt x="352" y="522"/>
                    <a:pt x="255" y="328"/>
                  </a:cubicBezTo>
                  <a:cubicBezTo>
                    <a:pt x="163" y="143"/>
                    <a:pt x="67" y="1"/>
                    <a:pt x="3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4"/>
            <p:cNvSpPr/>
            <p:nvPr/>
          </p:nvSpPr>
          <p:spPr>
            <a:xfrm>
              <a:off x="7447961" y="1936167"/>
              <a:ext cx="247177" cy="496353"/>
            </a:xfrm>
            <a:custGeom>
              <a:avLst/>
              <a:gdLst/>
              <a:ahLst/>
              <a:cxnLst/>
              <a:rect l="l" t="t" r="r" b="b"/>
              <a:pathLst>
                <a:path w="5568" h="11181" extrusionOk="0">
                  <a:moveTo>
                    <a:pt x="2696" y="0"/>
                  </a:moveTo>
                  <a:lnTo>
                    <a:pt x="87" y="1274"/>
                  </a:lnTo>
                  <a:cubicBezTo>
                    <a:pt x="87" y="1274"/>
                    <a:pt x="1" y="4551"/>
                    <a:pt x="87" y="5972"/>
                  </a:cubicBezTo>
                  <a:cubicBezTo>
                    <a:pt x="173" y="7394"/>
                    <a:pt x="1608" y="7545"/>
                    <a:pt x="1608" y="7545"/>
                  </a:cubicBezTo>
                  <a:cubicBezTo>
                    <a:pt x="1608" y="7545"/>
                    <a:pt x="1573" y="8378"/>
                    <a:pt x="1540" y="9253"/>
                  </a:cubicBezTo>
                  <a:cubicBezTo>
                    <a:pt x="1501" y="10306"/>
                    <a:pt x="2345" y="11181"/>
                    <a:pt x="3395" y="11181"/>
                  </a:cubicBezTo>
                  <a:cubicBezTo>
                    <a:pt x="3402" y="11181"/>
                    <a:pt x="3408" y="11181"/>
                    <a:pt x="3414" y="11181"/>
                  </a:cubicBezTo>
                  <a:cubicBezTo>
                    <a:pt x="4401" y="11170"/>
                    <a:pt x="5209" y="10391"/>
                    <a:pt x="5252" y="9404"/>
                  </a:cubicBezTo>
                  <a:lnTo>
                    <a:pt x="5567" y="2175"/>
                  </a:lnTo>
                  <a:lnTo>
                    <a:pt x="2696" y="0"/>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4"/>
            <p:cNvSpPr/>
            <p:nvPr/>
          </p:nvSpPr>
          <p:spPr>
            <a:xfrm>
              <a:off x="7464386" y="2090693"/>
              <a:ext cx="16292" cy="16114"/>
            </a:xfrm>
            <a:custGeom>
              <a:avLst/>
              <a:gdLst/>
              <a:ahLst/>
              <a:cxnLst/>
              <a:rect l="l" t="t" r="r" b="b"/>
              <a:pathLst>
                <a:path w="367" h="363" extrusionOk="0">
                  <a:moveTo>
                    <a:pt x="183" y="0"/>
                  </a:moveTo>
                  <a:cubicBezTo>
                    <a:pt x="83" y="0"/>
                    <a:pt x="0" y="83"/>
                    <a:pt x="0" y="184"/>
                  </a:cubicBezTo>
                  <a:cubicBezTo>
                    <a:pt x="0" y="284"/>
                    <a:pt x="83" y="363"/>
                    <a:pt x="183" y="363"/>
                  </a:cubicBezTo>
                  <a:cubicBezTo>
                    <a:pt x="284" y="363"/>
                    <a:pt x="367" y="284"/>
                    <a:pt x="367" y="184"/>
                  </a:cubicBezTo>
                  <a:cubicBezTo>
                    <a:pt x="367" y="83"/>
                    <a:pt x="284" y="0"/>
                    <a:pt x="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4"/>
            <p:cNvSpPr/>
            <p:nvPr/>
          </p:nvSpPr>
          <p:spPr>
            <a:xfrm>
              <a:off x="7456085" y="2080128"/>
              <a:ext cx="32895" cy="9988"/>
            </a:xfrm>
            <a:custGeom>
              <a:avLst/>
              <a:gdLst/>
              <a:ahLst/>
              <a:cxnLst/>
              <a:rect l="l" t="t" r="r" b="b"/>
              <a:pathLst>
                <a:path w="741" h="225" extrusionOk="0">
                  <a:moveTo>
                    <a:pt x="387" y="1"/>
                  </a:moveTo>
                  <a:cubicBezTo>
                    <a:pt x="378" y="1"/>
                    <a:pt x="369" y="1"/>
                    <a:pt x="360" y="1"/>
                  </a:cubicBezTo>
                  <a:cubicBezTo>
                    <a:pt x="237" y="9"/>
                    <a:pt x="137" y="62"/>
                    <a:pt x="80" y="113"/>
                  </a:cubicBezTo>
                  <a:cubicBezTo>
                    <a:pt x="19" y="167"/>
                    <a:pt x="1" y="213"/>
                    <a:pt x="12" y="221"/>
                  </a:cubicBezTo>
                  <a:cubicBezTo>
                    <a:pt x="14" y="223"/>
                    <a:pt x="18" y="224"/>
                    <a:pt x="22" y="224"/>
                  </a:cubicBezTo>
                  <a:cubicBezTo>
                    <a:pt x="63" y="224"/>
                    <a:pt x="189" y="130"/>
                    <a:pt x="367" y="120"/>
                  </a:cubicBezTo>
                  <a:cubicBezTo>
                    <a:pt x="377" y="120"/>
                    <a:pt x="388" y="119"/>
                    <a:pt x="398" y="119"/>
                  </a:cubicBezTo>
                  <a:cubicBezTo>
                    <a:pt x="552" y="119"/>
                    <a:pt x="672" y="183"/>
                    <a:pt x="715" y="183"/>
                  </a:cubicBezTo>
                  <a:cubicBezTo>
                    <a:pt x="722" y="183"/>
                    <a:pt x="727" y="182"/>
                    <a:pt x="729" y="178"/>
                  </a:cubicBezTo>
                  <a:cubicBezTo>
                    <a:pt x="740" y="167"/>
                    <a:pt x="715" y="124"/>
                    <a:pt x="650" y="81"/>
                  </a:cubicBezTo>
                  <a:cubicBezTo>
                    <a:pt x="590" y="38"/>
                    <a:pt x="498" y="1"/>
                    <a:pt x="3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4"/>
            <p:cNvSpPr/>
            <p:nvPr/>
          </p:nvSpPr>
          <p:spPr>
            <a:xfrm>
              <a:off x="7557919" y="2090693"/>
              <a:ext cx="16292" cy="16114"/>
            </a:xfrm>
            <a:custGeom>
              <a:avLst/>
              <a:gdLst/>
              <a:ahLst/>
              <a:cxnLst/>
              <a:rect l="l" t="t" r="r" b="b"/>
              <a:pathLst>
                <a:path w="367" h="363" extrusionOk="0">
                  <a:moveTo>
                    <a:pt x="183" y="0"/>
                  </a:moveTo>
                  <a:cubicBezTo>
                    <a:pt x="83" y="0"/>
                    <a:pt x="1" y="83"/>
                    <a:pt x="1" y="184"/>
                  </a:cubicBezTo>
                  <a:cubicBezTo>
                    <a:pt x="1" y="284"/>
                    <a:pt x="83" y="363"/>
                    <a:pt x="183" y="363"/>
                  </a:cubicBezTo>
                  <a:cubicBezTo>
                    <a:pt x="284" y="363"/>
                    <a:pt x="367" y="284"/>
                    <a:pt x="367" y="184"/>
                  </a:cubicBezTo>
                  <a:cubicBezTo>
                    <a:pt x="367" y="83"/>
                    <a:pt x="284" y="0"/>
                    <a:pt x="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4"/>
            <p:cNvSpPr/>
            <p:nvPr/>
          </p:nvSpPr>
          <p:spPr>
            <a:xfrm>
              <a:off x="7552503" y="2080128"/>
              <a:ext cx="32673" cy="9988"/>
            </a:xfrm>
            <a:custGeom>
              <a:avLst/>
              <a:gdLst/>
              <a:ahLst/>
              <a:cxnLst/>
              <a:rect l="l" t="t" r="r" b="b"/>
              <a:pathLst>
                <a:path w="736" h="225" extrusionOk="0">
                  <a:moveTo>
                    <a:pt x="384" y="1"/>
                  </a:moveTo>
                  <a:cubicBezTo>
                    <a:pt x="374" y="1"/>
                    <a:pt x="365" y="1"/>
                    <a:pt x="356" y="1"/>
                  </a:cubicBezTo>
                  <a:cubicBezTo>
                    <a:pt x="237" y="9"/>
                    <a:pt x="133" y="62"/>
                    <a:pt x="76" y="113"/>
                  </a:cubicBezTo>
                  <a:cubicBezTo>
                    <a:pt x="18" y="167"/>
                    <a:pt x="0" y="213"/>
                    <a:pt x="11" y="221"/>
                  </a:cubicBezTo>
                  <a:cubicBezTo>
                    <a:pt x="14" y="223"/>
                    <a:pt x="17" y="224"/>
                    <a:pt x="22" y="224"/>
                  </a:cubicBezTo>
                  <a:cubicBezTo>
                    <a:pt x="63" y="224"/>
                    <a:pt x="188" y="130"/>
                    <a:pt x="366" y="120"/>
                  </a:cubicBezTo>
                  <a:cubicBezTo>
                    <a:pt x="377" y="120"/>
                    <a:pt x="387" y="119"/>
                    <a:pt x="398" y="119"/>
                  </a:cubicBezTo>
                  <a:cubicBezTo>
                    <a:pt x="552" y="119"/>
                    <a:pt x="672" y="183"/>
                    <a:pt x="715" y="183"/>
                  </a:cubicBezTo>
                  <a:cubicBezTo>
                    <a:pt x="721" y="183"/>
                    <a:pt x="726" y="182"/>
                    <a:pt x="729" y="178"/>
                  </a:cubicBezTo>
                  <a:cubicBezTo>
                    <a:pt x="736" y="167"/>
                    <a:pt x="714" y="124"/>
                    <a:pt x="650" y="81"/>
                  </a:cubicBezTo>
                  <a:cubicBezTo>
                    <a:pt x="590" y="38"/>
                    <a:pt x="494" y="1"/>
                    <a:pt x="3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4"/>
            <p:cNvSpPr/>
            <p:nvPr/>
          </p:nvSpPr>
          <p:spPr>
            <a:xfrm>
              <a:off x="7508378" y="2171618"/>
              <a:ext cx="47500" cy="24593"/>
            </a:xfrm>
            <a:custGeom>
              <a:avLst/>
              <a:gdLst/>
              <a:ahLst/>
              <a:cxnLst/>
              <a:rect l="l" t="t" r="r" b="b"/>
              <a:pathLst>
                <a:path w="1070" h="554" extrusionOk="0">
                  <a:moveTo>
                    <a:pt x="944" y="1"/>
                  </a:moveTo>
                  <a:lnTo>
                    <a:pt x="944" y="1"/>
                  </a:lnTo>
                  <a:cubicBezTo>
                    <a:pt x="700" y="123"/>
                    <a:pt x="269" y="295"/>
                    <a:pt x="0" y="327"/>
                  </a:cubicBezTo>
                  <a:cubicBezTo>
                    <a:pt x="0" y="327"/>
                    <a:pt x="158" y="554"/>
                    <a:pt x="434" y="554"/>
                  </a:cubicBezTo>
                  <a:cubicBezTo>
                    <a:pt x="498" y="554"/>
                    <a:pt x="569" y="541"/>
                    <a:pt x="646" y="511"/>
                  </a:cubicBezTo>
                  <a:cubicBezTo>
                    <a:pt x="1070" y="345"/>
                    <a:pt x="944" y="1"/>
                    <a:pt x="9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4"/>
            <p:cNvSpPr/>
            <p:nvPr/>
          </p:nvSpPr>
          <p:spPr>
            <a:xfrm>
              <a:off x="7519165" y="2242866"/>
              <a:ext cx="83724" cy="43815"/>
            </a:xfrm>
            <a:custGeom>
              <a:avLst/>
              <a:gdLst/>
              <a:ahLst/>
              <a:cxnLst/>
              <a:rect l="l" t="t" r="r" b="b"/>
              <a:pathLst>
                <a:path w="1886" h="987" extrusionOk="0">
                  <a:moveTo>
                    <a:pt x="1886" y="1"/>
                  </a:moveTo>
                  <a:lnTo>
                    <a:pt x="1886" y="1"/>
                  </a:lnTo>
                  <a:cubicBezTo>
                    <a:pt x="991" y="625"/>
                    <a:pt x="65" y="636"/>
                    <a:pt x="4" y="636"/>
                  </a:cubicBezTo>
                  <a:cubicBezTo>
                    <a:pt x="2" y="636"/>
                    <a:pt x="1" y="636"/>
                    <a:pt x="1" y="636"/>
                  </a:cubicBezTo>
                  <a:lnTo>
                    <a:pt x="1" y="636"/>
                  </a:lnTo>
                  <a:lnTo>
                    <a:pt x="34" y="984"/>
                  </a:lnTo>
                  <a:cubicBezTo>
                    <a:pt x="74" y="985"/>
                    <a:pt x="114" y="986"/>
                    <a:pt x="153" y="986"/>
                  </a:cubicBezTo>
                  <a:cubicBezTo>
                    <a:pt x="1482" y="986"/>
                    <a:pt x="1886" y="1"/>
                    <a:pt x="1886"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4"/>
            <p:cNvSpPr/>
            <p:nvPr/>
          </p:nvSpPr>
          <p:spPr>
            <a:xfrm>
              <a:off x="7423013" y="1893729"/>
              <a:ext cx="464789" cy="393184"/>
            </a:xfrm>
            <a:custGeom>
              <a:avLst/>
              <a:gdLst/>
              <a:ahLst/>
              <a:cxnLst/>
              <a:rect l="l" t="t" r="r" b="b"/>
              <a:pathLst>
                <a:path w="10470" h="8857" extrusionOk="0">
                  <a:moveTo>
                    <a:pt x="3577" y="0"/>
                  </a:moveTo>
                  <a:cubicBezTo>
                    <a:pt x="3013" y="0"/>
                    <a:pt x="2240" y="152"/>
                    <a:pt x="1244" y="1185"/>
                  </a:cubicBezTo>
                  <a:cubicBezTo>
                    <a:pt x="1012" y="1433"/>
                    <a:pt x="839" y="1681"/>
                    <a:pt x="714" y="1925"/>
                  </a:cubicBezTo>
                  <a:cubicBezTo>
                    <a:pt x="348" y="2381"/>
                    <a:pt x="157" y="2883"/>
                    <a:pt x="86" y="3264"/>
                  </a:cubicBezTo>
                  <a:cubicBezTo>
                    <a:pt x="0" y="3692"/>
                    <a:pt x="34" y="3968"/>
                    <a:pt x="49" y="3968"/>
                  </a:cubicBezTo>
                  <a:cubicBezTo>
                    <a:pt x="49" y="3968"/>
                    <a:pt x="49" y="3968"/>
                    <a:pt x="49" y="3968"/>
                  </a:cubicBezTo>
                  <a:cubicBezTo>
                    <a:pt x="50" y="3968"/>
                    <a:pt x="50" y="3968"/>
                    <a:pt x="50" y="3968"/>
                  </a:cubicBezTo>
                  <a:cubicBezTo>
                    <a:pt x="78" y="3968"/>
                    <a:pt x="82" y="3696"/>
                    <a:pt x="193" y="3289"/>
                  </a:cubicBezTo>
                  <a:cubicBezTo>
                    <a:pt x="247" y="3080"/>
                    <a:pt x="333" y="2840"/>
                    <a:pt x="466" y="2589"/>
                  </a:cubicBezTo>
                  <a:lnTo>
                    <a:pt x="466" y="2589"/>
                  </a:lnTo>
                  <a:cubicBezTo>
                    <a:pt x="258" y="3508"/>
                    <a:pt x="609" y="4226"/>
                    <a:pt x="609" y="4226"/>
                  </a:cubicBezTo>
                  <a:lnTo>
                    <a:pt x="1115" y="4086"/>
                  </a:lnTo>
                  <a:lnTo>
                    <a:pt x="2924" y="3472"/>
                  </a:lnTo>
                  <a:cubicBezTo>
                    <a:pt x="2760" y="2912"/>
                    <a:pt x="3003" y="2216"/>
                    <a:pt x="3139" y="1889"/>
                  </a:cubicBezTo>
                  <a:lnTo>
                    <a:pt x="3154" y="1879"/>
                  </a:lnTo>
                  <a:cubicBezTo>
                    <a:pt x="3567" y="4003"/>
                    <a:pt x="5545" y="4200"/>
                    <a:pt x="5545" y="4200"/>
                  </a:cubicBezTo>
                  <a:lnTo>
                    <a:pt x="5879" y="8856"/>
                  </a:lnTo>
                  <a:cubicBezTo>
                    <a:pt x="8287" y="8343"/>
                    <a:pt x="8230" y="5123"/>
                    <a:pt x="8215" y="4466"/>
                  </a:cubicBezTo>
                  <a:lnTo>
                    <a:pt x="8215" y="4466"/>
                  </a:lnTo>
                  <a:cubicBezTo>
                    <a:pt x="8326" y="4836"/>
                    <a:pt x="8467" y="5260"/>
                    <a:pt x="8646" y="5704"/>
                  </a:cubicBezTo>
                  <a:cubicBezTo>
                    <a:pt x="8778" y="6035"/>
                    <a:pt x="8908" y="6354"/>
                    <a:pt x="9083" y="6620"/>
                  </a:cubicBezTo>
                  <a:cubicBezTo>
                    <a:pt x="9256" y="6889"/>
                    <a:pt x="9486" y="7086"/>
                    <a:pt x="9708" y="7183"/>
                  </a:cubicBezTo>
                  <a:cubicBezTo>
                    <a:pt x="9866" y="7254"/>
                    <a:pt x="10013" y="7278"/>
                    <a:pt x="10133" y="7278"/>
                  </a:cubicBezTo>
                  <a:cubicBezTo>
                    <a:pt x="10185" y="7278"/>
                    <a:pt x="10232" y="7274"/>
                    <a:pt x="10272" y="7266"/>
                  </a:cubicBezTo>
                  <a:cubicBezTo>
                    <a:pt x="10405" y="7241"/>
                    <a:pt x="10469" y="7198"/>
                    <a:pt x="10466" y="7190"/>
                  </a:cubicBezTo>
                  <a:cubicBezTo>
                    <a:pt x="10465" y="7189"/>
                    <a:pt x="10463" y="7188"/>
                    <a:pt x="10458" y="7188"/>
                  </a:cubicBezTo>
                  <a:cubicBezTo>
                    <a:pt x="10436" y="7188"/>
                    <a:pt x="10369" y="7207"/>
                    <a:pt x="10264" y="7215"/>
                  </a:cubicBezTo>
                  <a:cubicBezTo>
                    <a:pt x="10249" y="7216"/>
                    <a:pt x="10233" y="7217"/>
                    <a:pt x="10217" y="7217"/>
                  </a:cubicBezTo>
                  <a:cubicBezTo>
                    <a:pt x="10094" y="7217"/>
                    <a:pt x="9928" y="7189"/>
                    <a:pt x="9751" y="7097"/>
                  </a:cubicBezTo>
                  <a:cubicBezTo>
                    <a:pt x="9547" y="7000"/>
                    <a:pt x="9346" y="6810"/>
                    <a:pt x="9188" y="6555"/>
                  </a:cubicBezTo>
                  <a:cubicBezTo>
                    <a:pt x="9026" y="6300"/>
                    <a:pt x="8901" y="5984"/>
                    <a:pt x="8768" y="5654"/>
                  </a:cubicBezTo>
                  <a:cubicBezTo>
                    <a:pt x="8502" y="4994"/>
                    <a:pt x="8301" y="4380"/>
                    <a:pt x="8168" y="3935"/>
                  </a:cubicBezTo>
                  <a:cubicBezTo>
                    <a:pt x="8147" y="3863"/>
                    <a:pt x="8125" y="3799"/>
                    <a:pt x="8107" y="3738"/>
                  </a:cubicBezTo>
                  <a:cubicBezTo>
                    <a:pt x="8097" y="3658"/>
                    <a:pt x="8082" y="3594"/>
                    <a:pt x="8071" y="3544"/>
                  </a:cubicBezTo>
                  <a:cubicBezTo>
                    <a:pt x="7296" y="579"/>
                    <a:pt x="4690" y="27"/>
                    <a:pt x="4173" y="27"/>
                  </a:cubicBezTo>
                  <a:cubicBezTo>
                    <a:pt x="4010" y="27"/>
                    <a:pt x="3812" y="0"/>
                    <a:pt x="35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4"/>
            <p:cNvSpPr/>
            <p:nvPr/>
          </p:nvSpPr>
          <p:spPr>
            <a:xfrm>
              <a:off x="7701481" y="2109870"/>
              <a:ext cx="54026" cy="55757"/>
            </a:xfrm>
            <a:custGeom>
              <a:avLst/>
              <a:gdLst/>
              <a:ahLst/>
              <a:cxnLst/>
              <a:rect l="l" t="t" r="r" b="b"/>
              <a:pathLst>
                <a:path w="1217" h="1256" extrusionOk="0">
                  <a:moveTo>
                    <a:pt x="644" y="1"/>
                  </a:moveTo>
                  <a:cubicBezTo>
                    <a:pt x="628" y="1"/>
                    <a:pt x="612" y="2"/>
                    <a:pt x="596" y="3"/>
                  </a:cubicBezTo>
                  <a:cubicBezTo>
                    <a:pt x="360" y="28"/>
                    <a:pt x="169" y="225"/>
                    <a:pt x="83" y="444"/>
                  </a:cubicBezTo>
                  <a:cubicBezTo>
                    <a:pt x="0" y="667"/>
                    <a:pt x="0" y="911"/>
                    <a:pt x="7" y="1148"/>
                  </a:cubicBezTo>
                  <a:lnTo>
                    <a:pt x="32" y="1176"/>
                  </a:lnTo>
                  <a:cubicBezTo>
                    <a:pt x="153" y="1228"/>
                    <a:pt x="286" y="1256"/>
                    <a:pt x="417" y="1256"/>
                  </a:cubicBezTo>
                  <a:cubicBezTo>
                    <a:pt x="559" y="1256"/>
                    <a:pt x="699" y="1224"/>
                    <a:pt x="822" y="1155"/>
                  </a:cubicBezTo>
                  <a:cubicBezTo>
                    <a:pt x="1059" y="1019"/>
                    <a:pt x="1217" y="739"/>
                    <a:pt x="1174" y="469"/>
                  </a:cubicBezTo>
                  <a:cubicBezTo>
                    <a:pt x="1133" y="216"/>
                    <a:pt x="896" y="1"/>
                    <a:pt x="644" y="1"/>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4"/>
            <p:cNvSpPr/>
            <p:nvPr/>
          </p:nvSpPr>
          <p:spPr>
            <a:xfrm>
              <a:off x="7719682" y="2123143"/>
              <a:ext cx="23395" cy="31696"/>
            </a:xfrm>
            <a:custGeom>
              <a:avLst/>
              <a:gdLst/>
              <a:ahLst/>
              <a:cxnLst/>
              <a:rect l="l" t="t" r="r" b="b"/>
              <a:pathLst>
                <a:path w="527" h="714" extrusionOk="0">
                  <a:moveTo>
                    <a:pt x="260" y="0"/>
                  </a:moveTo>
                  <a:cubicBezTo>
                    <a:pt x="232" y="0"/>
                    <a:pt x="207" y="4"/>
                    <a:pt x="186" y="9"/>
                  </a:cubicBezTo>
                  <a:cubicBezTo>
                    <a:pt x="57" y="44"/>
                    <a:pt x="6" y="99"/>
                    <a:pt x="10" y="113"/>
                  </a:cubicBezTo>
                  <a:cubicBezTo>
                    <a:pt x="12" y="117"/>
                    <a:pt x="17" y="119"/>
                    <a:pt x="24" y="119"/>
                  </a:cubicBezTo>
                  <a:cubicBezTo>
                    <a:pt x="51" y="119"/>
                    <a:pt x="113" y="100"/>
                    <a:pt x="197" y="92"/>
                  </a:cubicBezTo>
                  <a:cubicBezTo>
                    <a:pt x="203" y="91"/>
                    <a:pt x="210" y="91"/>
                    <a:pt x="217" y="91"/>
                  </a:cubicBezTo>
                  <a:cubicBezTo>
                    <a:pt x="263" y="91"/>
                    <a:pt x="317" y="104"/>
                    <a:pt x="351" y="138"/>
                  </a:cubicBezTo>
                  <a:cubicBezTo>
                    <a:pt x="391" y="174"/>
                    <a:pt x="409" y="250"/>
                    <a:pt x="402" y="329"/>
                  </a:cubicBezTo>
                  <a:cubicBezTo>
                    <a:pt x="394" y="490"/>
                    <a:pt x="290" y="604"/>
                    <a:pt x="190" y="630"/>
                  </a:cubicBezTo>
                  <a:cubicBezTo>
                    <a:pt x="157" y="640"/>
                    <a:pt x="127" y="642"/>
                    <a:pt x="102" y="642"/>
                  </a:cubicBezTo>
                  <a:cubicBezTo>
                    <a:pt x="66" y="642"/>
                    <a:pt x="40" y="637"/>
                    <a:pt x="25" y="637"/>
                  </a:cubicBezTo>
                  <a:cubicBezTo>
                    <a:pt x="19" y="637"/>
                    <a:pt x="16" y="638"/>
                    <a:pt x="14" y="641"/>
                  </a:cubicBezTo>
                  <a:cubicBezTo>
                    <a:pt x="1" y="651"/>
                    <a:pt x="53" y="714"/>
                    <a:pt x="172" y="714"/>
                  </a:cubicBezTo>
                  <a:cubicBezTo>
                    <a:pt x="183" y="714"/>
                    <a:pt x="195" y="713"/>
                    <a:pt x="208" y="712"/>
                  </a:cubicBezTo>
                  <a:cubicBezTo>
                    <a:pt x="273" y="705"/>
                    <a:pt x="354" y="669"/>
                    <a:pt x="416" y="601"/>
                  </a:cubicBezTo>
                  <a:cubicBezTo>
                    <a:pt x="477" y="533"/>
                    <a:pt x="516" y="436"/>
                    <a:pt x="520" y="336"/>
                  </a:cubicBezTo>
                  <a:cubicBezTo>
                    <a:pt x="527" y="238"/>
                    <a:pt x="505" y="124"/>
                    <a:pt x="423" y="56"/>
                  </a:cubicBezTo>
                  <a:cubicBezTo>
                    <a:pt x="369" y="14"/>
                    <a:pt x="311" y="0"/>
                    <a:pt x="260"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4" name="Google Shape;984;p34"/>
            <p:cNvGrpSpPr/>
            <p:nvPr/>
          </p:nvGrpSpPr>
          <p:grpSpPr>
            <a:xfrm>
              <a:off x="7477481" y="4567060"/>
              <a:ext cx="319804" cy="141790"/>
              <a:chOff x="7477481" y="4567060"/>
              <a:chExt cx="319804" cy="141790"/>
            </a:xfrm>
          </p:grpSpPr>
          <p:sp>
            <p:nvSpPr>
              <p:cNvPr id="985" name="Google Shape;985;p34"/>
              <p:cNvSpPr/>
              <p:nvPr/>
            </p:nvSpPr>
            <p:spPr>
              <a:xfrm>
                <a:off x="7477481" y="4567060"/>
                <a:ext cx="319804" cy="141790"/>
              </a:xfrm>
              <a:custGeom>
                <a:avLst/>
                <a:gdLst/>
                <a:ahLst/>
                <a:cxnLst/>
                <a:rect l="l" t="t" r="r" b="b"/>
                <a:pathLst>
                  <a:path w="7204" h="3194" extrusionOk="0">
                    <a:moveTo>
                      <a:pt x="7171" y="1"/>
                    </a:moveTo>
                    <a:lnTo>
                      <a:pt x="3291" y="26"/>
                    </a:lnTo>
                    <a:lnTo>
                      <a:pt x="3291" y="2097"/>
                    </a:lnTo>
                    <a:cubicBezTo>
                      <a:pt x="3291" y="2097"/>
                      <a:pt x="0" y="2862"/>
                      <a:pt x="800" y="3099"/>
                    </a:cubicBezTo>
                    <a:cubicBezTo>
                      <a:pt x="1038" y="3168"/>
                      <a:pt x="1676" y="3194"/>
                      <a:pt x="2463" y="3194"/>
                    </a:cubicBezTo>
                    <a:cubicBezTo>
                      <a:pt x="4052" y="3194"/>
                      <a:pt x="6247" y="3091"/>
                      <a:pt x="6963" y="3048"/>
                    </a:cubicBezTo>
                    <a:lnTo>
                      <a:pt x="7203" y="3030"/>
                    </a:lnTo>
                    <a:lnTo>
                      <a:pt x="71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4"/>
              <p:cNvSpPr/>
              <p:nvPr/>
            </p:nvSpPr>
            <p:spPr>
              <a:xfrm>
                <a:off x="7508822" y="4693131"/>
                <a:ext cx="287797" cy="5904"/>
              </a:xfrm>
              <a:custGeom>
                <a:avLst/>
                <a:gdLst/>
                <a:ahLst/>
                <a:cxnLst/>
                <a:rect l="l" t="t" r="r" b="b"/>
                <a:pathLst>
                  <a:path w="6483" h="133" extrusionOk="0">
                    <a:moveTo>
                      <a:pt x="3242" y="0"/>
                    </a:moveTo>
                    <a:cubicBezTo>
                      <a:pt x="1455" y="0"/>
                      <a:pt x="0" y="32"/>
                      <a:pt x="0" y="68"/>
                    </a:cubicBezTo>
                    <a:cubicBezTo>
                      <a:pt x="0" y="104"/>
                      <a:pt x="1455" y="133"/>
                      <a:pt x="3242" y="133"/>
                    </a:cubicBezTo>
                    <a:cubicBezTo>
                      <a:pt x="5033" y="133"/>
                      <a:pt x="6483" y="104"/>
                      <a:pt x="6483" y="68"/>
                    </a:cubicBezTo>
                    <a:cubicBezTo>
                      <a:pt x="6483" y="32"/>
                      <a:pt x="5033" y="0"/>
                      <a:pt x="3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4"/>
              <p:cNvSpPr/>
              <p:nvPr/>
            </p:nvSpPr>
            <p:spPr>
              <a:xfrm>
                <a:off x="7606528" y="4661924"/>
                <a:ext cx="15493" cy="17180"/>
              </a:xfrm>
              <a:custGeom>
                <a:avLst/>
                <a:gdLst/>
                <a:ahLst/>
                <a:cxnLst/>
                <a:rect l="l" t="t" r="r" b="b"/>
                <a:pathLst>
                  <a:path w="349" h="387" extrusionOk="0">
                    <a:moveTo>
                      <a:pt x="46" y="0"/>
                    </a:moveTo>
                    <a:cubicBezTo>
                      <a:pt x="39" y="0"/>
                      <a:pt x="33" y="2"/>
                      <a:pt x="29" y="6"/>
                    </a:cubicBezTo>
                    <a:cubicBezTo>
                      <a:pt x="0" y="36"/>
                      <a:pt x="54" y="125"/>
                      <a:pt x="133" y="225"/>
                    </a:cubicBezTo>
                    <a:cubicBezTo>
                      <a:pt x="201" y="316"/>
                      <a:pt x="269" y="386"/>
                      <a:pt x="305" y="386"/>
                    </a:cubicBezTo>
                    <a:cubicBezTo>
                      <a:pt x="309" y="386"/>
                      <a:pt x="312" y="385"/>
                      <a:pt x="316" y="384"/>
                    </a:cubicBezTo>
                    <a:cubicBezTo>
                      <a:pt x="348" y="365"/>
                      <a:pt x="319" y="254"/>
                      <a:pt x="237" y="147"/>
                    </a:cubicBezTo>
                    <a:cubicBezTo>
                      <a:pt x="168" y="53"/>
                      <a:pt x="86" y="0"/>
                      <a:pt x="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4"/>
              <p:cNvSpPr/>
              <p:nvPr/>
            </p:nvSpPr>
            <p:spPr>
              <a:xfrm>
                <a:off x="7596451" y="4664721"/>
                <a:ext cx="14561" cy="20332"/>
              </a:xfrm>
              <a:custGeom>
                <a:avLst/>
                <a:gdLst/>
                <a:ahLst/>
                <a:cxnLst/>
                <a:rect l="l" t="t" r="r" b="b"/>
                <a:pathLst>
                  <a:path w="328" h="458" extrusionOk="0">
                    <a:moveTo>
                      <a:pt x="42" y="1"/>
                    </a:moveTo>
                    <a:cubicBezTo>
                      <a:pt x="37" y="1"/>
                      <a:pt x="33" y="2"/>
                      <a:pt x="29" y="4"/>
                    </a:cubicBezTo>
                    <a:cubicBezTo>
                      <a:pt x="1" y="29"/>
                      <a:pt x="51" y="137"/>
                      <a:pt x="120" y="256"/>
                    </a:cubicBezTo>
                    <a:cubicBezTo>
                      <a:pt x="187" y="368"/>
                      <a:pt x="252" y="458"/>
                      <a:pt x="289" y="458"/>
                    </a:cubicBezTo>
                    <a:cubicBezTo>
                      <a:pt x="291" y="458"/>
                      <a:pt x="293" y="457"/>
                      <a:pt x="295" y="457"/>
                    </a:cubicBezTo>
                    <a:cubicBezTo>
                      <a:pt x="327" y="442"/>
                      <a:pt x="314" y="317"/>
                      <a:pt x="234" y="188"/>
                    </a:cubicBezTo>
                    <a:cubicBezTo>
                      <a:pt x="167" y="73"/>
                      <a:pt x="81" y="1"/>
                      <a:pt x="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4"/>
              <p:cNvSpPr/>
              <p:nvPr/>
            </p:nvSpPr>
            <p:spPr>
              <a:xfrm>
                <a:off x="7619268" y="4660814"/>
                <a:ext cx="17535" cy="8213"/>
              </a:xfrm>
              <a:custGeom>
                <a:avLst/>
                <a:gdLst/>
                <a:ahLst/>
                <a:cxnLst/>
                <a:rect l="l" t="t" r="r" b="b"/>
                <a:pathLst>
                  <a:path w="395" h="185" extrusionOk="0">
                    <a:moveTo>
                      <a:pt x="64" y="0"/>
                    </a:moveTo>
                    <a:cubicBezTo>
                      <a:pt x="41" y="0"/>
                      <a:pt x="25" y="5"/>
                      <a:pt x="18" y="17"/>
                    </a:cubicBezTo>
                    <a:cubicBezTo>
                      <a:pt x="0" y="49"/>
                      <a:pt x="65" y="121"/>
                      <a:pt x="176" y="160"/>
                    </a:cubicBezTo>
                    <a:cubicBezTo>
                      <a:pt x="223" y="177"/>
                      <a:pt x="267" y="184"/>
                      <a:pt x="303" y="184"/>
                    </a:cubicBezTo>
                    <a:cubicBezTo>
                      <a:pt x="353" y="184"/>
                      <a:pt x="387" y="171"/>
                      <a:pt x="391" y="150"/>
                    </a:cubicBezTo>
                    <a:cubicBezTo>
                      <a:pt x="395" y="114"/>
                      <a:pt x="320" y="71"/>
                      <a:pt x="219" y="35"/>
                    </a:cubicBezTo>
                    <a:cubicBezTo>
                      <a:pt x="159" y="15"/>
                      <a:pt x="102"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4"/>
              <p:cNvSpPr/>
              <p:nvPr/>
            </p:nvSpPr>
            <p:spPr>
              <a:xfrm>
                <a:off x="7622597" y="4649894"/>
                <a:ext cx="20909" cy="5993"/>
              </a:xfrm>
              <a:custGeom>
                <a:avLst/>
                <a:gdLst/>
                <a:ahLst/>
                <a:cxnLst/>
                <a:rect l="l" t="t" r="r" b="b"/>
                <a:pathLst>
                  <a:path w="471" h="135" extrusionOk="0">
                    <a:moveTo>
                      <a:pt x="217" y="0"/>
                    </a:moveTo>
                    <a:cubicBezTo>
                      <a:pt x="101" y="0"/>
                      <a:pt x="8" y="28"/>
                      <a:pt x="5" y="62"/>
                    </a:cubicBezTo>
                    <a:cubicBezTo>
                      <a:pt x="0" y="101"/>
                      <a:pt x="104" y="130"/>
                      <a:pt x="234" y="134"/>
                    </a:cubicBezTo>
                    <a:cubicBezTo>
                      <a:pt x="366" y="134"/>
                      <a:pt x="471" y="105"/>
                      <a:pt x="467" y="70"/>
                    </a:cubicBezTo>
                    <a:cubicBezTo>
                      <a:pt x="464" y="33"/>
                      <a:pt x="359" y="1"/>
                      <a:pt x="237" y="1"/>
                    </a:cubicBezTo>
                    <a:cubicBezTo>
                      <a:pt x="230" y="1"/>
                      <a:pt x="224"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1" name="Google Shape;991;p34"/>
            <p:cNvSpPr/>
            <p:nvPr/>
          </p:nvSpPr>
          <p:spPr>
            <a:xfrm>
              <a:off x="7375336" y="2989184"/>
              <a:ext cx="469273" cy="1653798"/>
            </a:xfrm>
            <a:custGeom>
              <a:avLst/>
              <a:gdLst/>
              <a:ahLst/>
              <a:cxnLst/>
              <a:rect l="l" t="t" r="r" b="b"/>
              <a:pathLst>
                <a:path w="10571" h="37254" extrusionOk="0">
                  <a:moveTo>
                    <a:pt x="3840" y="36981"/>
                  </a:moveTo>
                  <a:lnTo>
                    <a:pt x="3840" y="36981"/>
                  </a:lnTo>
                  <a:cubicBezTo>
                    <a:pt x="3843" y="36985"/>
                    <a:pt x="3845" y="36988"/>
                    <a:pt x="3847" y="36988"/>
                  </a:cubicBezTo>
                  <a:cubicBezTo>
                    <a:pt x="3849" y="36988"/>
                    <a:pt x="3850" y="36985"/>
                    <a:pt x="3852" y="36981"/>
                  </a:cubicBezTo>
                  <a:lnTo>
                    <a:pt x="3852" y="36981"/>
                  </a:lnTo>
                  <a:lnTo>
                    <a:pt x="3840" y="36981"/>
                  </a:lnTo>
                  <a:close/>
                  <a:moveTo>
                    <a:pt x="9939" y="0"/>
                  </a:moveTo>
                  <a:lnTo>
                    <a:pt x="2129" y="1303"/>
                  </a:lnTo>
                  <a:lnTo>
                    <a:pt x="0" y="1659"/>
                  </a:lnTo>
                  <a:lnTo>
                    <a:pt x="1224" y="3166"/>
                  </a:lnTo>
                  <a:cubicBezTo>
                    <a:pt x="1576" y="10251"/>
                    <a:pt x="1493" y="17118"/>
                    <a:pt x="1816" y="20538"/>
                  </a:cubicBezTo>
                  <a:cubicBezTo>
                    <a:pt x="1865" y="21047"/>
                    <a:pt x="3960" y="36625"/>
                    <a:pt x="3852" y="36981"/>
                  </a:cubicBezTo>
                  <a:lnTo>
                    <a:pt x="3852" y="36981"/>
                  </a:lnTo>
                  <a:lnTo>
                    <a:pt x="10305" y="37254"/>
                  </a:lnTo>
                  <a:lnTo>
                    <a:pt x="8374" y="20875"/>
                  </a:lnTo>
                  <a:lnTo>
                    <a:pt x="9289" y="6335"/>
                  </a:lnTo>
                  <a:cubicBezTo>
                    <a:pt x="10280" y="4616"/>
                    <a:pt x="10571" y="2581"/>
                    <a:pt x="10100" y="653"/>
                  </a:cubicBezTo>
                  <a:lnTo>
                    <a:pt x="99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4"/>
            <p:cNvSpPr/>
            <p:nvPr/>
          </p:nvSpPr>
          <p:spPr>
            <a:xfrm>
              <a:off x="6558887" y="2360281"/>
              <a:ext cx="1664142" cy="1309978"/>
            </a:xfrm>
            <a:custGeom>
              <a:avLst/>
              <a:gdLst/>
              <a:ahLst/>
              <a:cxnLst/>
              <a:rect l="l" t="t" r="r" b="b"/>
              <a:pathLst>
                <a:path w="37487" h="29509" extrusionOk="0">
                  <a:moveTo>
                    <a:pt x="6859" y="0"/>
                  </a:moveTo>
                  <a:cubicBezTo>
                    <a:pt x="6117" y="0"/>
                    <a:pt x="5431" y="489"/>
                    <a:pt x="5212" y="1239"/>
                  </a:cubicBezTo>
                  <a:lnTo>
                    <a:pt x="3776" y="6167"/>
                  </a:lnTo>
                  <a:lnTo>
                    <a:pt x="3604" y="6752"/>
                  </a:lnTo>
                  <a:lnTo>
                    <a:pt x="3475" y="7198"/>
                  </a:lnTo>
                  <a:lnTo>
                    <a:pt x="3314" y="7758"/>
                  </a:lnTo>
                  <a:lnTo>
                    <a:pt x="3249" y="7969"/>
                  </a:lnTo>
                  <a:lnTo>
                    <a:pt x="3105" y="8460"/>
                  </a:lnTo>
                  <a:lnTo>
                    <a:pt x="3016" y="8780"/>
                  </a:lnTo>
                  <a:lnTo>
                    <a:pt x="2886" y="9222"/>
                  </a:lnTo>
                  <a:lnTo>
                    <a:pt x="69" y="18884"/>
                  </a:lnTo>
                  <a:cubicBezTo>
                    <a:pt x="22" y="19046"/>
                    <a:pt x="1" y="19207"/>
                    <a:pt x="1" y="19365"/>
                  </a:cubicBezTo>
                  <a:cubicBezTo>
                    <a:pt x="1" y="20108"/>
                    <a:pt x="488" y="20794"/>
                    <a:pt x="1238" y="21012"/>
                  </a:cubicBezTo>
                  <a:lnTo>
                    <a:pt x="30147" y="29440"/>
                  </a:lnTo>
                  <a:cubicBezTo>
                    <a:pt x="30308" y="29487"/>
                    <a:pt x="30470" y="29509"/>
                    <a:pt x="30628" y="29509"/>
                  </a:cubicBezTo>
                  <a:cubicBezTo>
                    <a:pt x="31371" y="29509"/>
                    <a:pt x="32056" y="29020"/>
                    <a:pt x="32275" y="28270"/>
                  </a:cubicBezTo>
                  <a:lnTo>
                    <a:pt x="37419" y="10625"/>
                  </a:lnTo>
                  <a:cubicBezTo>
                    <a:pt x="37465" y="10463"/>
                    <a:pt x="37487" y="10302"/>
                    <a:pt x="37487" y="10144"/>
                  </a:cubicBezTo>
                  <a:cubicBezTo>
                    <a:pt x="37487" y="9401"/>
                    <a:pt x="37003" y="8715"/>
                    <a:pt x="36252" y="8497"/>
                  </a:cubicBezTo>
                  <a:lnTo>
                    <a:pt x="29971" y="6666"/>
                  </a:lnTo>
                  <a:cubicBezTo>
                    <a:pt x="29734" y="7775"/>
                    <a:pt x="29429" y="8748"/>
                    <a:pt x="29142" y="9530"/>
                  </a:cubicBezTo>
                  <a:cubicBezTo>
                    <a:pt x="29264" y="9512"/>
                    <a:pt x="29386" y="9502"/>
                    <a:pt x="29512" y="9502"/>
                  </a:cubicBezTo>
                  <a:cubicBezTo>
                    <a:pt x="29727" y="9502"/>
                    <a:pt x="29942" y="9530"/>
                    <a:pt x="30161" y="9595"/>
                  </a:cubicBezTo>
                  <a:cubicBezTo>
                    <a:pt x="31389" y="9950"/>
                    <a:pt x="32092" y="11235"/>
                    <a:pt x="31733" y="12466"/>
                  </a:cubicBezTo>
                  <a:cubicBezTo>
                    <a:pt x="31439" y="13475"/>
                    <a:pt x="30517" y="14132"/>
                    <a:pt x="29512" y="14132"/>
                  </a:cubicBezTo>
                  <a:cubicBezTo>
                    <a:pt x="29300" y="14132"/>
                    <a:pt x="29081" y="14103"/>
                    <a:pt x="28865" y="14038"/>
                  </a:cubicBezTo>
                  <a:cubicBezTo>
                    <a:pt x="28115" y="13823"/>
                    <a:pt x="27563" y="13260"/>
                    <a:pt x="27326" y="12577"/>
                  </a:cubicBezTo>
                  <a:cubicBezTo>
                    <a:pt x="26493" y="13637"/>
                    <a:pt x="25061" y="14013"/>
                    <a:pt x="23442" y="14013"/>
                  </a:cubicBezTo>
                  <a:cubicBezTo>
                    <a:pt x="19440" y="14013"/>
                    <a:pt x="14300" y="11709"/>
                    <a:pt x="14300" y="11709"/>
                  </a:cubicBezTo>
                  <a:lnTo>
                    <a:pt x="14304" y="11699"/>
                  </a:lnTo>
                  <a:cubicBezTo>
                    <a:pt x="13385" y="11500"/>
                    <a:pt x="12372" y="11264"/>
                    <a:pt x="11838" y="11070"/>
                  </a:cubicBezTo>
                  <a:cubicBezTo>
                    <a:pt x="10732" y="10672"/>
                    <a:pt x="10765" y="10571"/>
                    <a:pt x="10833" y="10450"/>
                  </a:cubicBezTo>
                  <a:cubicBezTo>
                    <a:pt x="10861" y="10402"/>
                    <a:pt x="10926" y="10381"/>
                    <a:pt x="11012" y="10381"/>
                  </a:cubicBezTo>
                  <a:cubicBezTo>
                    <a:pt x="11206" y="10381"/>
                    <a:pt x="11514" y="10478"/>
                    <a:pt x="11806" y="10571"/>
                  </a:cubicBezTo>
                  <a:cubicBezTo>
                    <a:pt x="12096" y="10668"/>
                    <a:pt x="12369" y="10761"/>
                    <a:pt x="12495" y="10761"/>
                  </a:cubicBezTo>
                  <a:cubicBezTo>
                    <a:pt x="12566" y="10761"/>
                    <a:pt x="12591" y="10733"/>
                    <a:pt x="12541" y="10650"/>
                  </a:cubicBezTo>
                  <a:cubicBezTo>
                    <a:pt x="12276" y="10223"/>
                    <a:pt x="10219" y="9739"/>
                    <a:pt x="10424" y="9408"/>
                  </a:cubicBezTo>
                  <a:cubicBezTo>
                    <a:pt x="10470" y="9333"/>
                    <a:pt x="10563" y="9300"/>
                    <a:pt x="10686" y="9300"/>
                  </a:cubicBezTo>
                  <a:cubicBezTo>
                    <a:pt x="11282" y="9300"/>
                    <a:pt x="12574" y="10022"/>
                    <a:pt x="12710" y="10083"/>
                  </a:cubicBezTo>
                  <a:cubicBezTo>
                    <a:pt x="12732" y="10094"/>
                    <a:pt x="12753" y="10097"/>
                    <a:pt x="12771" y="10097"/>
                  </a:cubicBezTo>
                  <a:cubicBezTo>
                    <a:pt x="12897" y="10097"/>
                    <a:pt x="12969" y="9918"/>
                    <a:pt x="12839" y="9864"/>
                  </a:cubicBezTo>
                  <a:cubicBezTo>
                    <a:pt x="12621" y="9778"/>
                    <a:pt x="10359" y="8808"/>
                    <a:pt x="10621" y="8382"/>
                  </a:cubicBezTo>
                  <a:cubicBezTo>
                    <a:pt x="10661" y="8313"/>
                    <a:pt x="10722" y="8288"/>
                    <a:pt x="10790" y="8288"/>
                  </a:cubicBezTo>
                  <a:cubicBezTo>
                    <a:pt x="10959" y="8288"/>
                    <a:pt x="11166" y="8442"/>
                    <a:pt x="11166" y="8442"/>
                  </a:cubicBezTo>
                  <a:cubicBezTo>
                    <a:pt x="11166" y="8442"/>
                    <a:pt x="12868" y="9325"/>
                    <a:pt x="13255" y="9325"/>
                  </a:cubicBezTo>
                  <a:cubicBezTo>
                    <a:pt x="13292" y="9325"/>
                    <a:pt x="13317" y="9318"/>
                    <a:pt x="13328" y="9300"/>
                  </a:cubicBezTo>
                  <a:cubicBezTo>
                    <a:pt x="13446" y="9093"/>
                    <a:pt x="12265" y="8429"/>
                    <a:pt x="11852" y="8231"/>
                  </a:cubicBezTo>
                  <a:cubicBezTo>
                    <a:pt x="11443" y="8037"/>
                    <a:pt x="11368" y="7764"/>
                    <a:pt x="11605" y="7653"/>
                  </a:cubicBezTo>
                  <a:cubicBezTo>
                    <a:pt x="11615" y="7650"/>
                    <a:pt x="11626" y="7646"/>
                    <a:pt x="11644" y="7646"/>
                  </a:cubicBezTo>
                  <a:cubicBezTo>
                    <a:pt x="11917" y="7646"/>
                    <a:pt x="13073" y="8162"/>
                    <a:pt x="13453" y="8353"/>
                  </a:cubicBezTo>
                  <a:cubicBezTo>
                    <a:pt x="13711" y="8482"/>
                    <a:pt x="14250" y="8762"/>
                    <a:pt x="14529" y="8762"/>
                  </a:cubicBezTo>
                  <a:cubicBezTo>
                    <a:pt x="14688" y="8762"/>
                    <a:pt x="14759" y="8672"/>
                    <a:pt x="14648" y="8407"/>
                  </a:cubicBezTo>
                  <a:cubicBezTo>
                    <a:pt x="14336" y="7682"/>
                    <a:pt x="14372" y="7007"/>
                    <a:pt x="14508" y="6831"/>
                  </a:cubicBezTo>
                  <a:cubicBezTo>
                    <a:pt x="14551" y="6774"/>
                    <a:pt x="14612" y="6749"/>
                    <a:pt x="14673" y="6749"/>
                  </a:cubicBezTo>
                  <a:cubicBezTo>
                    <a:pt x="14803" y="6749"/>
                    <a:pt x="14935" y="6860"/>
                    <a:pt x="14932" y="7025"/>
                  </a:cubicBezTo>
                  <a:cubicBezTo>
                    <a:pt x="14928" y="7223"/>
                    <a:pt x="15021" y="7556"/>
                    <a:pt x="15101" y="7804"/>
                  </a:cubicBezTo>
                  <a:cubicBezTo>
                    <a:pt x="15169" y="8008"/>
                    <a:pt x="15266" y="8199"/>
                    <a:pt x="15399" y="8367"/>
                  </a:cubicBezTo>
                  <a:cubicBezTo>
                    <a:pt x="15549" y="8568"/>
                    <a:pt x="15689" y="8730"/>
                    <a:pt x="15808" y="8863"/>
                  </a:cubicBezTo>
                  <a:cubicBezTo>
                    <a:pt x="16848" y="9229"/>
                    <a:pt x="19595" y="10083"/>
                    <a:pt x="22390" y="10083"/>
                  </a:cubicBezTo>
                  <a:cubicBezTo>
                    <a:pt x="22764" y="10083"/>
                    <a:pt x="23140" y="10069"/>
                    <a:pt x="23514" y="10033"/>
                  </a:cubicBezTo>
                  <a:cubicBezTo>
                    <a:pt x="23632" y="10022"/>
                    <a:pt x="23805" y="9782"/>
                    <a:pt x="24010" y="9405"/>
                  </a:cubicBezTo>
                  <a:lnTo>
                    <a:pt x="23697" y="9244"/>
                  </a:lnTo>
                  <a:cubicBezTo>
                    <a:pt x="24328" y="7958"/>
                    <a:pt x="24871" y="6648"/>
                    <a:pt x="25309" y="5306"/>
                  </a:cubicBezTo>
                  <a:lnTo>
                    <a:pt x="25082" y="5241"/>
                  </a:lnTo>
                  <a:lnTo>
                    <a:pt x="24971" y="5209"/>
                  </a:lnTo>
                  <a:lnTo>
                    <a:pt x="23632" y="4817"/>
                  </a:lnTo>
                  <a:lnTo>
                    <a:pt x="23435" y="4760"/>
                  </a:lnTo>
                  <a:lnTo>
                    <a:pt x="23295" y="4721"/>
                  </a:lnTo>
                  <a:lnTo>
                    <a:pt x="23152" y="4678"/>
                  </a:lnTo>
                  <a:lnTo>
                    <a:pt x="19045" y="3482"/>
                  </a:lnTo>
                  <a:lnTo>
                    <a:pt x="18959" y="3457"/>
                  </a:lnTo>
                  <a:lnTo>
                    <a:pt x="16680" y="2790"/>
                  </a:lnTo>
                  <a:lnTo>
                    <a:pt x="7341" y="69"/>
                  </a:lnTo>
                  <a:cubicBezTo>
                    <a:pt x="7179" y="22"/>
                    <a:pt x="7018" y="0"/>
                    <a:pt x="68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4"/>
            <p:cNvSpPr/>
            <p:nvPr/>
          </p:nvSpPr>
          <p:spPr>
            <a:xfrm>
              <a:off x="6733701" y="2965600"/>
              <a:ext cx="31385" cy="87231"/>
            </a:xfrm>
            <a:custGeom>
              <a:avLst/>
              <a:gdLst/>
              <a:ahLst/>
              <a:cxnLst/>
              <a:rect l="l" t="t" r="r" b="b"/>
              <a:pathLst>
                <a:path w="707" h="1965" extrusionOk="0">
                  <a:moveTo>
                    <a:pt x="100" y="1"/>
                  </a:moveTo>
                  <a:lnTo>
                    <a:pt x="54" y="162"/>
                  </a:lnTo>
                  <a:lnTo>
                    <a:pt x="474" y="284"/>
                  </a:lnTo>
                  <a:lnTo>
                    <a:pt x="0" y="1910"/>
                  </a:lnTo>
                  <a:lnTo>
                    <a:pt x="183" y="1964"/>
                  </a:lnTo>
                  <a:lnTo>
                    <a:pt x="707" y="177"/>
                  </a:lnTo>
                  <a:lnTo>
                    <a:pt x="1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6767749" y="2985798"/>
              <a:ext cx="73070" cy="90738"/>
            </a:xfrm>
            <a:custGeom>
              <a:avLst/>
              <a:gdLst/>
              <a:ahLst/>
              <a:cxnLst/>
              <a:rect l="l" t="t" r="r" b="b"/>
              <a:pathLst>
                <a:path w="1646" h="2044" extrusionOk="0">
                  <a:moveTo>
                    <a:pt x="810" y="0"/>
                  </a:moveTo>
                  <a:cubicBezTo>
                    <a:pt x="655" y="0"/>
                    <a:pt x="515" y="40"/>
                    <a:pt x="400" y="116"/>
                  </a:cubicBezTo>
                  <a:lnTo>
                    <a:pt x="496" y="267"/>
                  </a:lnTo>
                  <a:cubicBezTo>
                    <a:pt x="593" y="203"/>
                    <a:pt x="697" y="173"/>
                    <a:pt x="811" y="173"/>
                  </a:cubicBezTo>
                  <a:cubicBezTo>
                    <a:pt x="884" y="173"/>
                    <a:pt x="961" y="186"/>
                    <a:pt x="1042" y="209"/>
                  </a:cubicBezTo>
                  <a:cubicBezTo>
                    <a:pt x="1314" y="288"/>
                    <a:pt x="1426" y="457"/>
                    <a:pt x="1365" y="666"/>
                  </a:cubicBezTo>
                  <a:cubicBezTo>
                    <a:pt x="1329" y="787"/>
                    <a:pt x="1253" y="898"/>
                    <a:pt x="995" y="1039"/>
                  </a:cubicBezTo>
                  <a:lnTo>
                    <a:pt x="40" y="1549"/>
                  </a:lnTo>
                  <a:lnTo>
                    <a:pt x="1" y="1678"/>
                  </a:lnTo>
                  <a:lnTo>
                    <a:pt x="1258" y="2044"/>
                  </a:lnTo>
                  <a:lnTo>
                    <a:pt x="1304" y="1882"/>
                  </a:lnTo>
                  <a:lnTo>
                    <a:pt x="320" y="1595"/>
                  </a:lnTo>
                  <a:lnTo>
                    <a:pt x="1102" y="1175"/>
                  </a:lnTo>
                  <a:cubicBezTo>
                    <a:pt x="1412" y="1010"/>
                    <a:pt x="1508" y="870"/>
                    <a:pt x="1559" y="701"/>
                  </a:cubicBezTo>
                  <a:cubicBezTo>
                    <a:pt x="1645" y="403"/>
                    <a:pt x="1469" y="152"/>
                    <a:pt x="1107" y="45"/>
                  </a:cubicBezTo>
                  <a:cubicBezTo>
                    <a:pt x="1004" y="15"/>
                    <a:pt x="904" y="0"/>
                    <a:pt x="8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4"/>
            <p:cNvSpPr/>
            <p:nvPr/>
          </p:nvSpPr>
          <p:spPr>
            <a:xfrm>
              <a:off x="6844236" y="3013721"/>
              <a:ext cx="71117" cy="82570"/>
            </a:xfrm>
            <a:custGeom>
              <a:avLst/>
              <a:gdLst/>
              <a:ahLst/>
              <a:cxnLst/>
              <a:rect l="l" t="t" r="r" b="b"/>
              <a:pathLst>
                <a:path w="1602" h="1860" extrusionOk="0">
                  <a:moveTo>
                    <a:pt x="1332" y="1"/>
                  </a:moveTo>
                  <a:lnTo>
                    <a:pt x="40" y="908"/>
                  </a:lnTo>
                  <a:lnTo>
                    <a:pt x="1" y="1041"/>
                  </a:lnTo>
                  <a:lnTo>
                    <a:pt x="1009" y="1336"/>
                  </a:lnTo>
                  <a:lnTo>
                    <a:pt x="873" y="1806"/>
                  </a:lnTo>
                  <a:lnTo>
                    <a:pt x="1056" y="1859"/>
                  </a:lnTo>
                  <a:lnTo>
                    <a:pt x="1196" y="1389"/>
                  </a:lnTo>
                  <a:lnTo>
                    <a:pt x="1551" y="1493"/>
                  </a:lnTo>
                  <a:lnTo>
                    <a:pt x="1602" y="1332"/>
                  </a:lnTo>
                  <a:lnTo>
                    <a:pt x="1243" y="1228"/>
                  </a:lnTo>
                  <a:lnTo>
                    <a:pt x="1361" y="812"/>
                  </a:lnTo>
                  <a:lnTo>
                    <a:pt x="1185" y="761"/>
                  </a:lnTo>
                  <a:lnTo>
                    <a:pt x="1064" y="1174"/>
                  </a:lnTo>
                  <a:lnTo>
                    <a:pt x="288" y="948"/>
                  </a:lnTo>
                  <a:lnTo>
                    <a:pt x="1537" y="62"/>
                  </a:lnTo>
                  <a:lnTo>
                    <a:pt x="1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4"/>
            <p:cNvSpPr/>
            <p:nvPr/>
          </p:nvSpPr>
          <p:spPr>
            <a:xfrm>
              <a:off x="6966002" y="3049100"/>
              <a:ext cx="70939" cy="82570"/>
            </a:xfrm>
            <a:custGeom>
              <a:avLst/>
              <a:gdLst/>
              <a:ahLst/>
              <a:cxnLst/>
              <a:rect l="l" t="t" r="r" b="b"/>
              <a:pathLst>
                <a:path w="1598" h="1860" extrusionOk="0">
                  <a:moveTo>
                    <a:pt x="1331" y="0"/>
                  </a:moveTo>
                  <a:lnTo>
                    <a:pt x="36" y="912"/>
                  </a:lnTo>
                  <a:lnTo>
                    <a:pt x="0" y="1044"/>
                  </a:lnTo>
                  <a:lnTo>
                    <a:pt x="1008" y="1339"/>
                  </a:lnTo>
                  <a:lnTo>
                    <a:pt x="872" y="1809"/>
                  </a:lnTo>
                  <a:lnTo>
                    <a:pt x="1056" y="1859"/>
                  </a:lnTo>
                  <a:lnTo>
                    <a:pt x="1192" y="1393"/>
                  </a:lnTo>
                  <a:lnTo>
                    <a:pt x="1551" y="1497"/>
                  </a:lnTo>
                  <a:lnTo>
                    <a:pt x="1597" y="1332"/>
                  </a:lnTo>
                  <a:lnTo>
                    <a:pt x="1238" y="1228"/>
                  </a:lnTo>
                  <a:lnTo>
                    <a:pt x="1361" y="815"/>
                  </a:lnTo>
                  <a:lnTo>
                    <a:pt x="1181" y="761"/>
                  </a:lnTo>
                  <a:lnTo>
                    <a:pt x="1059" y="1178"/>
                  </a:lnTo>
                  <a:lnTo>
                    <a:pt x="284" y="948"/>
                  </a:lnTo>
                  <a:lnTo>
                    <a:pt x="1536" y="6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a:off x="7043598" y="3063261"/>
              <a:ext cx="73514" cy="87498"/>
            </a:xfrm>
            <a:custGeom>
              <a:avLst/>
              <a:gdLst/>
              <a:ahLst/>
              <a:cxnLst/>
              <a:rect l="l" t="t" r="r" b="b"/>
              <a:pathLst>
                <a:path w="1656" h="1971" extrusionOk="0">
                  <a:moveTo>
                    <a:pt x="675" y="1"/>
                  </a:moveTo>
                  <a:lnTo>
                    <a:pt x="323" y="873"/>
                  </a:lnTo>
                  <a:lnTo>
                    <a:pt x="703" y="980"/>
                  </a:lnTo>
                  <a:cubicBezTo>
                    <a:pt x="1155" y="1113"/>
                    <a:pt x="1260" y="1300"/>
                    <a:pt x="1192" y="1530"/>
                  </a:cubicBezTo>
                  <a:cubicBezTo>
                    <a:pt x="1143" y="1693"/>
                    <a:pt x="1015" y="1792"/>
                    <a:pt x="825" y="1792"/>
                  </a:cubicBezTo>
                  <a:cubicBezTo>
                    <a:pt x="763" y="1792"/>
                    <a:pt x="695" y="1781"/>
                    <a:pt x="621" y="1759"/>
                  </a:cubicBezTo>
                  <a:cubicBezTo>
                    <a:pt x="391" y="1691"/>
                    <a:pt x="212" y="1544"/>
                    <a:pt x="133" y="1393"/>
                  </a:cubicBezTo>
                  <a:lnTo>
                    <a:pt x="0" y="1512"/>
                  </a:lnTo>
                  <a:cubicBezTo>
                    <a:pt x="97" y="1691"/>
                    <a:pt x="316" y="1853"/>
                    <a:pt x="574" y="1928"/>
                  </a:cubicBezTo>
                  <a:cubicBezTo>
                    <a:pt x="673" y="1957"/>
                    <a:pt x="763" y="1971"/>
                    <a:pt x="846" y="1971"/>
                  </a:cubicBezTo>
                  <a:cubicBezTo>
                    <a:pt x="1127" y="1971"/>
                    <a:pt x="1313" y="1812"/>
                    <a:pt x="1382" y="1576"/>
                  </a:cubicBezTo>
                  <a:cubicBezTo>
                    <a:pt x="1472" y="1260"/>
                    <a:pt x="1328" y="988"/>
                    <a:pt x="789" y="830"/>
                  </a:cubicBezTo>
                  <a:lnTo>
                    <a:pt x="560" y="765"/>
                  </a:lnTo>
                  <a:lnTo>
                    <a:pt x="789" y="213"/>
                  </a:lnTo>
                  <a:lnTo>
                    <a:pt x="1604" y="450"/>
                  </a:lnTo>
                  <a:lnTo>
                    <a:pt x="1655" y="288"/>
                  </a:lnTo>
                  <a:lnTo>
                    <a:pt x="6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p:nvPr/>
          </p:nvSpPr>
          <p:spPr>
            <a:xfrm>
              <a:off x="7120884" y="3090695"/>
              <a:ext cx="73159" cy="83014"/>
            </a:xfrm>
            <a:custGeom>
              <a:avLst/>
              <a:gdLst/>
              <a:ahLst/>
              <a:cxnLst/>
              <a:rect l="l" t="t" r="r" b="b"/>
              <a:pathLst>
                <a:path w="1648" h="1870" extrusionOk="0">
                  <a:moveTo>
                    <a:pt x="720" y="876"/>
                  </a:moveTo>
                  <a:cubicBezTo>
                    <a:pt x="774" y="876"/>
                    <a:pt x="831" y="884"/>
                    <a:pt x="890" y="901"/>
                  </a:cubicBezTo>
                  <a:cubicBezTo>
                    <a:pt x="1163" y="980"/>
                    <a:pt x="1296" y="1181"/>
                    <a:pt x="1228" y="1418"/>
                  </a:cubicBezTo>
                  <a:cubicBezTo>
                    <a:pt x="1171" y="1602"/>
                    <a:pt x="1024" y="1704"/>
                    <a:pt x="839" y="1704"/>
                  </a:cubicBezTo>
                  <a:cubicBezTo>
                    <a:pt x="787" y="1704"/>
                    <a:pt x="732" y="1696"/>
                    <a:pt x="675" y="1680"/>
                  </a:cubicBezTo>
                  <a:cubicBezTo>
                    <a:pt x="366" y="1586"/>
                    <a:pt x="259" y="1353"/>
                    <a:pt x="315" y="1156"/>
                  </a:cubicBezTo>
                  <a:cubicBezTo>
                    <a:pt x="366" y="984"/>
                    <a:pt x="521" y="876"/>
                    <a:pt x="720" y="876"/>
                  </a:cubicBezTo>
                  <a:close/>
                  <a:moveTo>
                    <a:pt x="977" y="1"/>
                  </a:moveTo>
                  <a:cubicBezTo>
                    <a:pt x="611" y="1"/>
                    <a:pt x="306" y="240"/>
                    <a:pt x="165" y="728"/>
                  </a:cubicBezTo>
                  <a:cubicBezTo>
                    <a:pt x="0" y="1292"/>
                    <a:pt x="161" y="1698"/>
                    <a:pt x="638" y="1838"/>
                  </a:cubicBezTo>
                  <a:cubicBezTo>
                    <a:pt x="713" y="1859"/>
                    <a:pt x="786" y="1870"/>
                    <a:pt x="855" y="1870"/>
                  </a:cubicBezTo>
                  <a:cubicBezTo>
                    <a:pt x="1114" y="1870"/>
                    <a:pt x="1330" y="1727"/>
                    <a:pt x="1407" y="1464"/>
                  </a:cubicBezTo>
                  <a:cubicBezTo>
                    <a:pt x="1503" y="1138"/>
                    <a:pt x="1317" y="858"/>
                    <a:pt x="962" y="753"/>
                  </a:cubicBezTo>
                  <a:cubicBezTo>
                    <a:pt x="887" y="732"/>
                    <a:pt x="814" y="721"/>
                    <a:pt x="743" y="721"/>
                  </a:cubicBezTo>
                  <a:cubicBezTo>
                    <a:pt x="578" y="721"/>
                    <a:pt x="430" y="780"/>
                    <a:pt x="327" y="901"/>
                  </a:cubicBezTo>
                  <a:cubicBezTo>
                    <a:pt x="337" y="844"/>
                    <a:pt x="348" y="793"/>
                    <a:pt x="362" y="753"/>
                  </a:cubicBezTo>
                  <a:cubicBezTo>
                    <a:pt x="475" y="361"/>
                    <a:pt x="704" y="171"/>
                    <a:pt x="990" y="171"/>
                  </a:cubicBezTo>
                  <a:cubicBezTo>
                    <a:pt x="1060" y="171"/>
                    <a:pt x="1134" y="182"/>
                    <a:pt x="1210" y="205"/>
                  </a:cubicBezTo>
                  <a:cubicBezTo>
                    <a:pt x="1342" y="244"/>
                    <a:pt x="1457" y="301"/>
                    <a:pt x="1529" y="387"/>
                  </a:cubicBezTo>
                  <a:lnTo>
                    <a:pt x="1647" y="262"/>
                  </a:lnTo>
                  <a:cubicBezTo>
                    <a:pt x="1554" y="162"/>
                    <a:pt x="1414" y="90"/>
                    <a:pt x="1253" y="43"/>
                  </a:cubicBezTo>
                  <a:cubicBezTo>
                    <a:pt x="1158" y="15"/>
                    <a:pt x="1066" y="1"/>
                    <a:pt x="9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4"/>
            <p:cNvSpPr/>
            <p:nvPr/>
          </p:nvSpPr>
          <p:spPr>
            <a:xfrm>
              <a:off x="7230487" y="3115865"/>
              <a:ext cx="74757" cy="89406"/>
            </a:xfrm>
            <a:custGeom>
              <a:avLst/>
              <a:gdLst/>
              <a:ahLst/>
              <a:cxnLst/>
              <a:rect l="l" t="t" r="r" b="b"/>
              <a:pathLst>
                <a:path w="1684" h="2014" extrusionOk="0">
                  <a:moveTo>
                    <a:pt x="532" y="0"/>
                  </a:moveTo>
                  <a:lnTo>
                    <a:pt x="485" y="165"/>
                  </a:lnTo>
                  <a:lnTo>
                    <a:pt x="1400" y="431"/>
                  </a:lnTo>
                  <a:lnTo>
                    <a:pt x="722" y="908"/>
                  </a:lnTo>
                  <a:lnTo>
                    <a:pt x="682" y="1044"/>
                  </a:lnTo>
                  <a:lnTo>
                    <a:pt x="812" y="1081"/>
                  </a:lnTo>
                  <a:cubicBezTo>
                    <a:pt x="1145" y="1177"/>
                    <a:pt x="1253" y="1361"/>
                    <a:pt x="1192" y="1576"/>
                  </a:cubicBezTo>
                  <a:cubicBezTo>
                    <a:pt x="1144" y="1742"/>
                    <a:pt x="1017" y="1834"/>
                    <a:pt x="832" y="1834"/>
                  </a:cubicBezTo>
                  <a:cubicBezTo>
                    <a:pt x="769" y="1834"/>
                    <a:pt x="700" y="1823"/>
                    <a:pt x="625" y="1802"/>
                  </a:cubicBezTo>
                  <a:cubicBezTo>
                    <a:pt x="395" y="1734"/>
                    <a:pt x="212" y="1586"/>
                    <a:pt x="133" y="1436"/>
                  </a:cubicBezTo>
                  <a:lnTo>
                    <a:pt x="0" y="1554"/>
                  </a:lnTo>
                  <a:cubicBezTo>
                    <a:pt x="97" y="1734"/>
                    <a:pt x="320" y="1896"/>
                    <a:pt x="578" y="1971"/>
                  </a:cubicBezTo>
                  <a:cubicBezTo>
                    <a:pt x="677" y="1999"/>
                    <a:pt x="769" y="2013"/>
                    <a:pt x="852" y="2013"/>
                  </a:cubicBezTo>
                  <a:cubicBezTo>
                    <a:pt x="1129" y="2013"/>
                    <a:pt x="1312" y="1862"/>
                    <a:pt x="1378" y="1634"/>
                  </a:cubicBezTo>
                  <a:cubicBezTo>
                    <a:pt x="1464" y="1346"/>
                    <a:pt x="1332" y="1088"/>
                    <a:pt x="951" y="955"/>
                  </a:cubicBezTo>
                  <a:lnTo>
                    <a:pt x="1645" y="466"/>
                  </a:lnTo>
                  <a:lnTo>
                    <a:pt x="1683" y="337"/>
                  </a:lnTo>
                  <a:lnTo>
                    <a:pt x="5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4"/>
            <p:cNvSpPr/>
            <p:nvPr/>
          </p:nvSpPr>
          <p:spPr>
            <a:xfrm>
              <a:off x="7309015" y="3145607"/>
              <a:ext cx="73203" cy="82925"/>
            </a:xfrm>
            <a:custGeom>
              <a:avLst/>
              <a:gdLst/>
              <a:ahLst/>
              <a:cxnLst/>
              <a:rect l="l" t="t" r="r" b="b"/>
              <a:pathLst>
                <a:path w="1649" h="1868" extrusionOk="0">
                  <a:moveTo>
                    <a:pt x="720" y="874"/>
                  </a:moveTo>
                  <a:cubicBezTo>
                    <a:pt x="774" y="874"/>
                    <a:pt x="832" y="882"/>
                    <a:pt x="891" y="899"/>
                  </a:cubicBezTo>
                  <a:cubicBezTo>
                    <a:pt x="1163" y="977"/>
                    <a:pt x="1297" y="1182"/>
                    <a:pt x="1225" y="1416"/>
                  </a:cubicBezTo>
                  <a:cubicBezTo>
                    <a:pt x="1171" y="1601"/>
                    <a:pt x="1024" y="1702"/>
                    <a:pt x="840" y="1702"/>
                  </a:cubicBezTo>
                  <a:cubicBezTo>
                    <a:pt x="788" y="1702"/>
                    <a:pt x="733" y="1694"/>
                    <a:pt x="676" y="1678"/>
                  </a:cubicBezTo>
                  <a:cubicBezTo>
                    <a:pt x="367" y="1588"/>
                    <a:pt x="259" y="1351"/>
                    <a:pt x="317" y="1158"/>
                  </a:cubicBezTo>
                  <a:cubicBezTo>
                    <a:pt x="367" y="982"/>
                    <a:pt x="522" y="874"/>
                    <a:pt x="720" y="874"/>
                  </a:cubicBezTo>
                  <a:close/>
                  <a:moveTo>
                    <a:pt x="980" y="0"/>
                  </a:moveTo>
                  <a:cubicBezTo>
                    <a:pt x="613" y="0"/>
                    <a:pt x="307" y="237"/>
                    <a:pt x="166" y="727"/>
                  </a:cubicBezTo>
                  <a:cubicBezTo>
                    <a:pt x="0" y="1290"/>
                    <a:pt x="162" y="1696"/>
                    <a:pt x="640" y="1835"/>
                  </a:cubicBezTo>
                  <a:cubicBezTo>
                    <a:pt x="714" y="1857"/>
                    <a:pt x="787" y="1868"/>
                    <a:pt x="858" y="1868"/>
                  </a:cubicBezTo>
                  <a:cubicBezTo>
                    <a:pt x="1114" y="1868"/>
                    <a:pt x="1332" y="1727"/>
                    <a:pt x="1408" y="1462"/>
                  </a:cubicBezTo>
                  <a:cubicBezTo>
                    <a:pt x="1504" y="1136"/>
                    <a:pt x="1318" y="856"/>
                    <a:pt x="963" y="752"/>
                  </a:cubicBezTo>
                  <a:cubicBezTo>
                    <a:pt x="888" y="730"/>
                    <a:pt x="815" y="719"/>
                    <a:pt x="744" y="719"/>
                  </a:cubicBezTo>
                  <a:cubicBezTo>
                    <a:pt x="579" y="719"/>
                    <a:pt x="430" y="779"/>
                    <a:pt x="328" y="899"/>
                  </a:cubicBezTo>
                  <a:cubicBezTo>
                    <a:pt x="338" y="845"/>
                    <a:pt x="349" y="791"/>
                    <a:pt x="363" y="752"/>
                  </a:cubicBezTo>
                  <a:cubicBezTo>
                    <a:pt x="477" y="360"/>
                    <a:pt x="707" y="170"/>
                    <a:pt x="996" y="170"/>
                  </a:cubicBezTo>
                  <a:cubicBezTo>
                    <a:pt x="1064" y="170"/>
                    <a:pt x="1136" y="181"/>
                    <a:pt x="1211" y="202"/>
                  </a:cubicBezTo>
                  <a:cubicBezTo>
                    <a:pt x="1343" y="242"/>
                    <a:pt x="1458" y="300"/>
                    <a:pt x="1529" y="389"/>
                  </a:cubicBezTo>
                  <a:lnTo>
                    <a:pt x="1648" y="260"/>
                  </a:lnTo>
                  <a:cubicBezTo>
                    <a:pt x="1555" y="159"/>
                    <a:pt x="1415" y="88"/>
                    <a:pt x="1254" y="41"/>
                  </a:cubicBezTo>
                  <a:cubicBezTo>
                    <a:pt x="1160" y="14"/>
                    <a:pt x="1068" y="0"/>
                    <a:pt x="9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4"/>
            <p:cNvSpPr/>
            <p:nvPr/>
          </p:nvSpPr>
          <p:spPr>
            <a:xfrm>
              <a:off x="7395535" y="3159191"/>
              <a:ext cx="65213" cy="86743"/>
            </a:xfrm>
            <a:custGeom>
              <a:avLst/>
              <a:gdLst/>
              <a:ahLst/>
              <a:cxnLst/>
              <a:rect l="l" t="t" r="r" b="b"/>
              <a:pathLst>
                <a:path w="1469" h="1954" extrusionOk="0">
                  <a:moveTo>
                    <a:pt x="159" y="0"/>
                  </a:moveTo>
                  <a:lnTo>
                    <a:pt x="11" y="499"/>
                  </a:lnTo>
                  <a:lnTo>
                    <a:pt x="195" y="550"/>
                  </a:lnTo>
                  <a:lnTo>
                    <a:pt x="291" y="216"/>
                  </a:lnTo>
                  <a:lnTo>
                    <a:pt x="1210" y="485"/>
                  </a:lnTo>
                  <a:lnTo>
                    <a:pt x="1" y="1896"/>
                  </a:lnTo>
                  <a:lnTo>
                    <a:pt x="202" y="1953"/>
                  </a:lnTo>
                  <a:lnTo>
                    <a:pt x="1433" y="514"/>
                  </a:lnTo>
                  <a:lnTo>
                    <a:pt x="1469" y="381"/>
                  </a:lnTo>
                  <a:lnTo>
                    <a:pt x="1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a:off x="7508999" y="3192173"/>
              <a:ext cx="65390" cy="86699"/>
            </a:xfrm>
            <a:custGeom>
              <a:avLst/>
              <a:gdLst/>
              <a:ahLst/>
              <a:cxnLst/>
              <a:rect l="l" t="t" r="r" b="b"/>
              <a:pathLst>
                <a:path w="1473" h="1953" extrusionOk="0">
                  <a:moveTo>
                    <a:pt x="158" y="1"/>
                  </a:moveTo>
                  <a:lnTo>
                    <a:pt x="11" y="500"/>
                  </a:lnTo>
                  <a:lnTo>
                    <a:pt x="195" y="553"/>
                  </a:lnTo>
                  <a:lnTo>
                    <a:pt x="291" y="220"/>
                  </a:lnTo>
                  <a:lnTo>
                    <a:pt x="1210" y="485"/>
                  </a:lnTo>
                  <a:lnTo>
                    <a:pt x="1" y="1896"/>
                  </a:lnTo>
                  <a:lnTo>
                    <a:pt x="201" y="1953"/>
                  </a:lnTo>
                  <a:lnTo>
                    <a:pt x="1432" y="513"/>
                  </a:lnTo>
                  <a:lnTo>
                    <a:pt x="1472" y="384"/>
                  </a:lnTo>
                  <a:lnTo>
                    <a:pt x="1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4"/>
            <p:cNvSpPr/>
            <p:nvPr/>
          </p:nvSpPr>
          <p:spPr>
            <a:xfrm>
              <a:off x="7570215" y="3220406"/>
              <a:ext cx="77110" cy="84790"/>
            </a:xfrm>
            <a:custGeom>
              <a:avLst/>
              <a:gdLst/>
              <a:ahLst/>
              <a:cxnLst/>
              <a:rect l="l" t="t" r="r" b="b"/>
              <a:pathLst>
                <a:path w="1737" h="1910" extrusionOk="0">
                  <a:moveTo>
                    <a:pt x="913" y="169"/>
                  </a:moveTo>
                  <a:cubicBezTo>
                    <a:pt x="975" y="169"/>
                    <a:pt x="1043" y="179"/>
                    <a:pt x="1116" y="200"/>
                  </a:cubicBezTo>
                  <a:cubicBezTo>
                    <a:pt x="1382" y="276"/>
                    <a:pt x="1525" y="452"/>
                    <a:pt x="1464" y="653"/>
                  </a:cubicBezTo>
                  <a:cubicBezTo>
                    <a:pt x="1425" y="795"/>
                    <a:pt x="1303" y="874"/>
                    <a:pt x="1132" y="874"/>
                  </a:cubicBezTo>
                  <a:cubicBezTo>
                    <a:pt x="1070" y="874"/>
                    <a:pt x="1002" y="864"/>
                    <a:pt x="930" y="843"/>
                  </a:cubicBezTo>
                  <a:cubicBezTo>
                    <a:pt x="650" y="760"/>
                    <a:pt x="524" y="588"/>
                    <a:pt x="581" y="391"/>
                  </a:cubicBezTo>
                  <a:cubicBezTo>
                    <a:pt x="623" y="246"/>
                    <a:pt x="744" y="169"/>
                    <a:pt x="913" y="169"/>
                  </a:cubicBezTo>
                  <a:close/>
                  <a:moveTo>
                    <a:pt x="651" y="951"/>
                  </a:moveTo>
                  <a:cubicBezTo>
                    <a:pt x="722" y="951"/>
                    <a:pt x="801" y="963"/>
                    <a:pt x="886" y="987"/>
                  </a:cubicBezTo>
                  <a:cubicBezTo>
                    <a:pt x="1202" y="1080"/>
                    <a:pt x="1349" y="1274"/>
                    <a:pt x="1288" y="1493"/>
                  </a:cubicBezTo>
                  <a:cubicBezTo>
                    <a:pt x="1241" y="1655"/>
                    <a:pt x="1107" y="1743"/>
                    <a:pt x="915" y="1743"/>
                  </a:cubicBezTo>
                  <a:cubicBezTo>
                    <a:pt x="843" y="1743"/>
                    <a:pt x="762" y="1730"/>
                    <a:pt x="675" y="1704"/>
                  </a:cubicBezTo>
                  <a:cubicBezTo>
                    <a:pt x="358" y="1615"/>
                    <a:pt x="211" y="1421"/>
                    <a:pt x="276" y="1199"/>
                  </a:cubicBezTo>
                  <a:cubicBezTo>
                    <a:pt x="323" y="1039"/>
                    <a:pt x="457" y="951"/>
                    <a:pt x="651" y="951"/>
                  </a:cubicBezTo>
                  <a:close/>
                  <a:moveTo>
                    <a:pt x="886" y="0"/>
                  </a:moveTo>
                  <a:cubicBezTo>
                    <a:pt x="642" y="0"/>
                    <a:pt x="460" y="117"/>
                    <a:pt x="398" y="334"/>
                  </a:cubicBezTo>
                  <a:cubicBezTo>
                    <a:pt x="345" y="520"/>
                    <a:pt x="401" y="685"/>
                    <a:pt x="563" y="808"/>
                  </a:cubicBezTo>
                  <a:cubicBezTo>
                    <a:pt x="319" y="818"/>
                    <a:pt x="154" y="933"/>
                    <a:pt x="90" y="1148"/>
                  </a:cubicBezTo>
                  <a:cubicBezTo>
                    <a:pt x="0" y="1464"/>
                    <a:pt x="201" y="1737"/>
                    <a:pt x="631" y="1863"/>
                  </a:cubicBezTo>
                  <a:cubicBezTo>
                    <a:pt x="742" y="1894"/>
                    <a:pt x="846" y="1910"/>
                    <a:pt x="941" y="1910"/>
                  </a:cubicBezTo>
                  <a:cubicBezTo>
                    <a:pt x="1211" y="1910"/>
                    <a:pt x="1406" y="1784"/>
                    <a:pt x="1475" y="1550"/>
                  </a:cubicBezTo>
                  <a:cubicBezTo>
                    <a:pt x="1536" y="1338"/>
                    <a:pt x="1457" y="1148"/>
                    <a:pt x="1253" y="1008"/>
                  </a:cubicBezTo>
                  <a:cubicBezTo>
                    <a:pt x="1457" y="990"/>
                    <a:pt x="1601" y="886"/>
                    <a:pt x="1654" y="700"/>
                  </a:cubicBezTo>
                  <a:cubicBezTo>
                    <a:pt x="1737" y="409"/>
                    <a:pt x="1539" y="154"/>
                    <a:pt x="1159" y="43"/>
                  </a:cubicBezTo>
                  <a:cubicBezTo>
                    <a:pt x="1062" y="14"/>
                    <a:pt x="971" y="0"/>
                    <a:pt x="8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4"/>
            <p:cNvSpPr/>
            <p:nvPr/>
          </p:nvSpPr>
          <p:spPr>
            <a:xfrm>
              <a:off x="7652206" y="3242824"/>
              <a:ext cx="73203" cy="82970"/>
            </a:xfrm>
            <a:custGeom>
              <a:avLst/>
              <a:gdLst/>
              <a:ahLst/>
              <a:cxnLst/>
              <a:rect l="l" t="t" r="r" b="b"/>
              <a:pathLst>
                <a:path w="1649" h="1869" extrusionOk="0">
                  <a:moveTo>
                    <a:pt x="811" y="166"/>
                  </a:moveTo>
                  <a:cubicBezTo>
                    <a:pt x="863" y="166"/>
                    <a:pt x="918" y="174"/>
                    <a:pt x="974" y="191"/>
                  </a:cubicBezTo>
                  <a:cubicBezTo>
                    <a:pt x="1283" y="281"/>
                    <a:pt x="1394" y="514"/>
                    <a:pt x="1336" y="712"/>
                  </a:cubicBezTo>
                  <a:cubicBezTo>
                    <a:pt x="1285" y="887"/>
                    <a:pt x="1128" y="995"/>
                    <a:pt x="930" y="995"/>
                  </a:cubicBezTo>
                  <a:cubicBezTo>
                    <a:pt x="877" y="995"/>
                    <a:pt x="820" y="987"/>
                    <a:pt x="762" y="970"/>
                  </a:cubicBezTo>
                  <a:cubicBezTo>
                    <a:pt x="486" y="888"/>
                    <a:pt x="357" y="686"/>
                    <a:pt x="425" y="453"/>
                  </a:cubicBezTo>
                  <a:cubicBezTo>
                    <a:pt x="478" y="268"/>
                    <a:pt x="626" y="166"/>
                    <a:pt x="811" y="166"/>
                  </a:cubicBezTo>
                  <a:close/>
                  <a:moveTo>
                    <a:pt x="793" y="1"/>
                  </a:moveTo>
                  <a:cubicBezTo>
                    <a:pt x="535" y="1"/>
                    <a:pt x="318" y="141"/>
                    <a:pt x="242" y="403"/>
                  </a:cubicBezTo>
                  <a:cubicBezTo>
                    <a:pt x="145" y="733"/>
                    <a:pt x="332" y="1013"/>
                    <a:pt x="687" y="1117"/>
                  </a:cubicBezTo>
                  <a:cubicBezTo>
                    <a:pt x="760" y="1138"/>
                    <a:pt x="833" y="1149"/>
                    <a:pt x="903" y="1149"/>
                  </a:cubicBezTo>
                  <a:cubicBezTo>
                    <a:pt x="1070" y="1149"/>
                    <a:pt x="1221" y="1089"/>
                    <a:pt x="1322" y="970"/>
                  </a:cubicBezTo>
                  <a:lnTo>
                    <a:pt x="1322" y="970"/>
                  </a:lnTo>
                  <a:cubicBezTo>
                    <a:pt x="1314" y="1024"/>
                    <a:pt x="1301" y="1078"/>
                    <a:pt x="1290" y="1117"/>
                  </a:cubicBezTo>
                  <a:cubicBezTo>
                    <a:pt x="1174" y="1509"/>
                    <a:pt x="943" y="1699"/>
                    <a:pt x="656" y="1699"/>
                  </a:cubicBezTo>
                  <a:cubicBezTo>
                    <a:pt x="588" y="1699"/>
                    <a:pt x="517" y="1688"/>
                    <a:pt x="443" y="1666"/>
                  </a:cubicBezTo>
                  <a:cubicBezTo>
                    <a:pt x="310" y="1627"/>
                    <a:pt x="191" y="1569"/>
                    <a:pt x="120" y="1479"/>
                  </a:cubicBezTo>
                  <a:lnTo>
                    <a:pt x="1" y="1605"/>
                  </a:lnTo>
                  <a:cubicBezTo>
                    <a:pt x="95" y="1709"/>
                    <a:pt x="238" y="1781"/>
                    <a:pt x="396" y="1827"/>
                  </a:cubicBezTo>
                  <a:cubicBezTo>
                    <a:pt x="491" y="1855"/>
                    <a:pt x="583" y="1868"/>
                    <a:pt x="671" y="1868"/>
                  </a:cubicBezTo>
                  <a:cubicBezTo>
                    <a:pt x="1039" y="1868"/>
                    <a:pt x="1342" y="1631"/>
                    <a:pt x="1483" y="1143"/>
                  </a:cubicBezTo>
                  <a:cubicBezTo>
                    <a:pt x="1649" y="575"/>
                    <a:pt x="1487" y="174"/>
                    <a:pt x="1013" y="33"/>
                  </a:cubicBezTo>
                  <a:cubicBezTo>
                    <a:pt x="938" y="11"/>
                    <a:pt x="864" y="1"/>
                    <a:pt x="7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4"/>
            <p:cNvSpPr/>
            <p:nvPr/>
          </p:nvSpPr>
          <p:spPr>
            <a:xfrm>
              <a:off x="7302801" y="3283309"/>
              <a:ext cx="645822" cy="219787"/>
            </a:xfrm>
            <a:custGeom>
              <a:avLst/>
              <a:gdLst/>
              <a:ahLst/>
              <a:cxnLst/>
              <a:rect l="l" t="t" r="r" b="b"/>
              <a:pathLst>
                <a:path w="14548" h="4951" extrusionOk="0">
                  <a:moveTo>
                    <a:pt x="227" y="1"/>
                  </a:moveTo>
                  <a:lnTo>
                    <a:pt x="1" y="776"/>
                  </a:lnTo>
                  <a:lnTo>
                    <a:pt x="14322" y="4950"/>
                  </a:lnTo>
                  <a:lnTo>
                    <a:pt x="14548" y="4175"/>
                  </a:lnTo>
                  <a:lnTo>
                    <a:pt x="2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4"/>
            <p:cNvSpPr/>
            <p:nvPr/>
          </p:nvSpPr>
          <p:spPr>
            <a:xfrm>
              <a:off x="7592322" y="3442318"/>
              <a:ext cx="336229" cy="129626"/>
            </a:xfrm>
            <a:custGeom>
              <a:avLst/>
              <a:gdLst/>
              <a:ahLst/>
              <a:cxnLst/>
              <a:rect l="l" t="t" r="r" b="b"/>
              <a:pathLst>
                <a:path w="7574" h="2920" extrusionOk="0">
                  <a:moveTo>
                    <a:pt x="230" y="0"/>
                  </a:moveTo>
                  <a:lnTo>
                    <a:pt x="1" y="776"/>
                  </a:lnTo>
                  <a:lnTo>
                    <a:pt x="7348" y="2919"/>
                  </a:lnTo>
                  <a:lnTo>
                    <a:pt x="7574" y="2144"/>
                  </a:lnTo>
                  <a:lnTo>
                    <a:pt x="2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4"/>
            <p:cNvSpPr/>
            <p:nvPr/>
          </p:nvSpPr>
          <p:spPr>
            <a:xfrm>
              <a:off x="6742446" y="2703647"/>
              <a:ext cx="312656" cy="253748"/>
            </a:xfrm>
            <a:custGeom>
              <a:avLst/>
              <a:gdLst/>
              <a:ahLst/>
              <a:cxnLst/>
              <a:rect l="l" t="t" r="r" b="b"/>
              <a:pathLst>
                <a:path w="7043" h="5716" extrusionOk="0">
                  <a:moveTo>
                    <a:pt x="1919" y="0"/>
                  </a:moveTo>
                  <a:cubicBezTo>
                    <a:pt x="1443" y="0"/>
                    <a:pt x="1004" y="311"/>
                    <a:pt x="865" y="790"/>
                  </a:cubicBezTo>
                  <a:lnTo>
                    <a:pt x="173" y="3174"/>
                  </a:lnTo>
                  <a:cubicBezTo>
                    <a:pt x="0" y="3755"/>
                    <a:pt x="334" y="4365"/>
                    <a:pt x="919" y="4534"/>
                  </a:cubicBezTo>
                  <a:lnTo>
                    <a:pt x="4817" y="5672"/>
                  </a:lnTo>
                  <a:cubicBezTo>
                    <a:pt x="4920" y="5701"/>
                    <a:pt x="5023" y="5716"/>
                    <a:pt x="5125" y="5716"/>
                  </a:cubicBezTo>
                  <a:cubicBezTo>
                    <a:pt x="5603" y="5716"/>
                    <a:pt x="6042" y="5404"/>
                    <a:pt x="6181" y="4922"/>
                  </a:cubicBezTo>
                  <a:lnTo>
                    <a:pt x="6874" y="2542"/>
                  </a:lnTo>
                  <a:cubicBezTo>
                    <a:pt x="7043" y="1961"/>
                    <a:pt x="6708" y="1350"/>
                    <a:pt x="6127" y="1181"/>
                  </a:cubicBezTo>
                  <a:lnTo>
                    <a:pt x="2226" y="44"/>
                  </a:lnTo>
                  <a:cubicBezTo>
                    <a:pt x="2123" y="14"/>
                    <a:pt x="2020" y="0"/>
                    <a:pt x="19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4"/>
            <p:cNvSpPr/>
            <p:nvPr/>
          </p:nvSpPr>
          <p:spPr>
            <a:xfrm>
              <a:off x="6752479" y="2753055"/>
              <a:ext cx="197635" cy="124787"/>
            </a:xfrm>
            <a:custGeom>
              <a:avLst/>
              <a:gdLst/>
              <a:ahLst/>
              <a:cxnLst/>
              <a:rect l="l" t="t" r="r" b="b"/>
              <a:pathLst>
                <a:path w="4452" h="2811" extrusionOk="0">
                  <a:moveTo>
                    <a:pt x="546" y="0"/>
                  </a:moveTo>
                  <a:lnTo>
                    <a:pt x="460" y="288"/>
                  </a:lnTo>
                  <a:lnTo>
                    <a:pt x="3554" y="1188"/>
                  </a:lnTo>
                  <a:cubicBezTo>
                    <a:pt x="3909" y="1289"/>
                    <a:pt x="4117" y="1670"/>
                    <a:pt x="4014" y="2024"/>
                  </a:cubicBezTo>
                  <a:cubicBezTo>
                    <a:pt x="3928" y="2321"/>
                    <a:pt x="3659" y="2511"/>
                    <a:pt x="3366" y="2511"/>
                  </a:cubicBezTo>
                  <a:cubicBezTo>
                    <a:pt x="3304" y="2511"/>
                    <a:pt x="3240" y="2503"/>
                    <a:pt x="3177" y="2484"/>
                  </a:cubicBezTo>
                  <a:lnTo>
                    <a:pt x="83" y="1583"/>
                  </a:lnTo>
                  <a:lnTo>
                    <a:pt x="0" y="1870"/>
                  </a:lnTo>
                  <a:lnTo>
                    <a:pt x="3094" y="2771"/>
                  </a:lnTo>
                  <a:cubicBezTo>
                    <a:pt x="3185" y="2798"/>
                    <a:pt x="3276" y="2811"/>
                    <a:pt x="3366" y="2811"/>
                  </a:cubicBezTo>
                  <a:cubicBezTo>
                    <a:pt x="3787" y="2811"/>
                    <a:pt x="4179" y="2534"/>
                    <a:pt x="4300" y="2111"/>
                  </a:cubicBezTo>
                  <a:cubicBezTo>
                    <a:pt x="4451" y="1594"/>
                    <a:pt x="4153" y="1052"/>
                    <a:pt x="3640" y="901"/>
                  </a:cubicBezTo>
                  <a:lnTo>
                    <a:pt x="5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6935194" y="2838464"/>
              <a:ext cx="98063" cy="40220"/>
            </a:xfrm>
            <a:custGeom>
              <a:avLst/>
              <a:gdLst/>
              <a:ahLst/>
              <a:cxnLst/>
              <a:rect l="l" t="t" r="r" b="b"/>
              <a:pathLst>
                <a:path w="2209" h="906" extrusionOk="0">
                  <a:moveTo>
                    <a:pt x="84" y="1"/>
                  </a:moveTo>
                  <a:lnTo>
                    <a:pt x="1" y="287"/>
                  </a:lnTo>
                  <a:lnTo>
                    <a:pt x="2123" y="905"/>
                  </a:lnTo>
                  <a:lnTo>
                    <a:pt x="2209" y="617"/>
                  </a:lnTo>
                  <a:lnTo>
                    <a:pt x="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4"/>
            <p:cNvSpPr/>
            <p:nvPr/>
          </p:nvSpPr>
          <p:spPr>
            <a:xfrm>
              <a:off x="6856532" y="2537136"/>
              <a:ext cx="703222" cy="258986"/>
            </a:xfrm>
            <a:custGeom>
              <a:avLst/>
              <a:gdLst/>
              <a:ahLst/>
              <a:cxnLst/>
              <a:rect l="l" t="t" r="r" b="b"/>
              <a:pathLst>
                <a:path w="15841" h="5834" extrusionOk="0">
                  <a:moveTo>
                    <a:pt x="388" y="0"/>
                  </a:moveTo>
                  <a:lnTo>
                    <a:pt x="0" y="1329"/>
                  </a:lnTo>
                  <a:lnTo>
                    <a:pt x="15456" y="5833"/>
                  </a:lnTo>
                  <a:lnTo>
                    <a:pt x="15840" y="4506"/>
                  </a:lnTo>
                  <a:lnTo>
                    <a:pt x="3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4"/>
            <p:cNvSpPr/>
            <p:nvPr/>
          </p:nvSpPr>
          <p:spPr>
            <a:xfrm>
              <a:off x="7634405" y="1845431"/>
              <a:ext cx="85278" cy="85189"/>
            </a:xfrm>
            <a:custGeom>
              <a:avLst/>
              <a:gdLst/>
              <a:ahLst/>
              <a:cxnLst/>
              <a:rect l="l" t="t" r="r" b="b"/>
              <a:pathLst>
                <a:path w="1921" h="1919" extrusionOk="0">
                  <a:moveTo>
                    <a:pt x="927" y="1"/>
                  </a:moveTo>
                  <a:cubicBezTo>
                    <a:pt x="727" y="1"/>
                    <a:pt x="526" y="69"/>
                    <a:pt x="373" y="199"/>
                  </a:cubicBezTo>
                  <a:cubicBezTo>
                    <a:pt x="112" y="421"/>
                    <a:pt x="0" y="802"/>
                    <a:pt x="83" y="1136"/>
                  </a:cubicBezTo>
                  <a:cubicBezTo>
                    <a:pt x="161" y="1470"/>
                    <a:pt x="423" y="1753"/>
                    <a:pt x="743" y="1875"/>
                  </a:cubicBezTo>
                  <a:lnTo>
                    <a:pt x="441" y="1893"/>
                  </a:lnTo>
                  <a:cubicBezTo>
                    <a:pt x="584" y="1906"/>
                    <a:pt x="728" y="1919"/>
                    <a:pt x="871" y="1919"/>
                  </a:cubicBezTo>
                  <a:cubicBezTo>
                    <a:pt x="1009" y="1919"/>
                    <a:pt x="1146" y="1907"/>
                    <a:pt x="1278" y="1872"/>
                  </a:cubicBezTo>
                  <a:cubicBezTo>
                    <a:pt x="1548" y="1796"/>
                    <a:pt x="1806" y="1606"/>
                    <a:pt x="1874" y="1333"/>
                  </a:cubicBezTo>
                  <a:cubicBezTo>
                    <a:pt x="1921" y="1150"/>
                    <a:pt x="1877" y="960"/>
                    <a:pt x="1816" y="784"/>
                  </a:cubicBezTo>
                  <a:cubicBezTo>
                    <a:pt x="1723" y="519"/>
                    <a:pt x="1579" y="257"/>
                    <a:pt x="1336" y="109"/>
                  </a:cubicBezTo>
                  <a:cubicBezTo>
                    <a:pt x="1213" y="36"/>
                    <a:pt x="1070" y="1"/>
                    <a:pt x="9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4"/>
            <p:cNvSpPr/>
            <p:nvPr/>
          </p:nvSpPr>
          <p:spPr>
            <a:xfrm>
              <a:off x="7675334" y="1922050"/>
              <a:ext cx="248420" cy="181743"/>
            </a:xfrm>
            <a:custGeom>
              <a:avLst/>
              <a:gdLst/>
              <a:ahLst/>
              <a:cxnLst/>
              <a:rect l="l" t="t" r="r" b="b"/>
              <a:pathLst>
                <a:path w="5596" h="4094" extrusionOk="0">
                  <a:moveTo>
                    <a:pt x="15" y="1"/>
                  </a:moveTo>
                  <a:cubicBezTo>
                    <a:pt x="11" y="1"/>
                    <a:pt x="9" y="1"/>
                    <a:pt x="8" y="2"/>
                  </a:cubicBezTo>
                  <a:cubicBezTo>
                    <a:pt x="1" y="30"/>
                    <a:pt x="439" y="85"/>
                    <a:pt x="1030" y="433"/>
                  </a:cubicBezTo>
                  <a:cubicBezTo>
                    <a:pt x="1325" y="605"/>
                    <a:pt x="1651" y="857"/>
                    <a:pt x="1950" y="1198"/>
                  </a:cubicBezTo>
                  <a:cubicBezTo>
                    <a:pt x="2244" y="1538"/>
                    <a:pt x="2503" y="1965"/>
                    <a:pt x="2657" y="2468"/>
                  </a:cubicBezTo>
                  <a:cubicBezTo>
                    <a:pt x="2736" y="2712"/>
                    <a:pt x="2851" y="2989"/>
                    <a:pt x="3087" y="3132"/>
                  </a:cubicBezTo>
                  <a:cubicBezTo>
                    <a:pt x="3301" y="3268"/>
                    <a:pt x="3547" y="3304"/>
                    <a:pt x="3770" y="3304"/>
                  </a:cubicBezTo>
                  <a:cubicBezTo>
                    <a:pt x="3783" y="3304"/>
                    <a:pt x="3796" y="3304"/>
                    <a:pt x="3809" y="3304"/>
                  </a:cubicBezTo>
                  <a:cubicBezTo>
                    <a:pt x="4042" y="3297"/>
                    <a:pt x="4257" y="3261"/>
                    <a:pt x="4459" y="3250"/>
                  </a:cubicBezTo>
                  <a:cubicBezTo>
                    <a:pt x="4517" y="3246"/>
                    <a:pt x="4574" y="3244"/>
                    <a:pt x="4630" y="3244"/>
                  </a:cubicBezTo>
                  <a:cubicBezTo>
                    <a:pt x="4764" y="3244"/>
                    <a:pt x="4890" y="3257"/>
                    <a:pt x="5004" y="3290"/>
                  </a:cubicBezTo>
                  <a:cubicBezTo>
                    <a:pt x="5165" y="3333"/>
                    <a:pt x="5299" y="3408"/>
                    <a:pt x="5385" y="3509"/>
                  </a:cubicBezTo>
                  <a:cubicBezTo>
                    <a:pt x="5475" y="3605"/>
                    <a:pt x="5518" y="3713"/>
                    <a:pt x="5539" y="3804"/>
                  </a:cubicBezTo>
                  <a:cubicBezTo>
                    <a:pt x="5574" y="3990"/>
                    <a:pt x="5514" y="4090"/>
                    <a:pt x="5524" y="4094"/>
                  </a:cubicBezTo>
                  <a:cubicBezTo>
                    <a:pt x="5528" y="4094"/>
                    <a:pt x="5546" y="4072"/>
                    <a:pt x="5564" y="4022"/>
                  </a:cubicBezTo>
                  <a:cubicBezTo>
                    <a:pt x="5582" y="3976"/>
                    <a:pt x="5596" y="3897"/>
                    <a:pt x="5586" y="3796"/>
                  </a:cubicBezTo>
                  <a:cubicBezTo>
                    <a:pt x="5571" y="3696"/>
                    <a:pt x="5528" y="3577"/>
                    <a:pt x="5435" y="3466"/>
                  </a:cubicBezTo>
                  <a:cubicBezTo>
                    <a:pt x="5342" y="3351"/>
                    <a:pt x="5198" y="3261"/>
                    <a:pt x="5026" y="3207"/>
                  </a:cubicBezTo>
                  <a:cubicBezTo>
                    <a:pt x="4891" y="3164"/>
                    <a:pt x="4735" y="3146"/>
                    <a:pt x="4574" y="3146"/>
                  </a:cubicBezTo>
                  <a:cubicBezTo>
                    <a:pt x="4533" y="3146"/>
                    <a:pt x="4492" y="3148"/>
                    <a:pt x="4451" y="3150"/>
                  </a:cubicBezTo>
                  <a:cubicBezTo>
                    <a:pt x="4247" y="3161"/>
                    <a:pt x="4032" y="3193"/>
                    <a:pt x="3805" y="3193"/>
                  </a:cubicBezTo>
                  <a:cubicBezTo>
                    <a:pt x="3796" y="3193"/>
                    <a:pt x="3786" y="3193"/>
                    <a:pt x="3777" y="3193"/>
                  </a:cubicBezTo>
                  <a:cubicBezTo>
                    <a:pt x="3566" y="3193"/>
                    <a:pt x="3338" y="3155"/>
                    <a:pt x="3152" y="3035"/>
                  </a:cubicBezTo>
                  <a:cubicBezTo>
                    <a:pt x="2951" y="2913"/>
                    <a:pt x="2851" y="2676"/>
                    <a:pt x="2768" y="2429"/>
                  </a:cubicBezTo>
                  <a:cubicBezTo>
                    <a:pt x="2614" y="1919"/>
                    <a:pt x="2337" y="1470"/>
                    <a:pt x="2032" y="1125"/>
                  </a:cubicBezTo>
                  <a:cubicBezTo>
                    <a:pt x="1720" y="777"/>
                    <a:pt x="1379" y="526"/>
                    <a:pt x="1073" y="358"/>
                  </a:cubicBezTo>
                  <a:cubicBezTo>
                    <a:pt x="765" y="192"/>
                    <a:pt x="496" y="99"/>
                    <a:pt x="306" y="52"/>
                  </a:cubicBezTo>
                  <a:cubicBezTo>
                    <a:pt x="212" y="24"/>
                    <a:pt x="137" y="17"/>
                    <a:pt x="87" y="9"/>
                  </a:cubicBezTo>
                  <a:cubicBezTo>
                    <a:pt x="50" y="4"/>
                    <a:pt x="27" y="1"/>
                    <a:pt x="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4"/>
            <p:cNvSpPr/>
            <p:nvPr/>
          </p:nvSpPr>
          <p:spPr>
            <a:xfrm>
              <a:off x="7703701" y="2155815"/>
              <a:ext cx="40175" cy="34804"/>
            </a:xfrm>
            <a:custGeom>
              <a:avLst/>
              <a:gdLst/>
              <a:ahLst/>
              <a:cxnLst/>
              <a:rect l="l" t="t" r="r" b="b"/>
              <a:pathLst>
                <a:path w="905" h="784" extrusionOk="0">
                  <a:moveTo>
                    <a:pt x="212" y="0"/>
                  </a:moveTo>
                  <a:cubicBezTo>
                    <a:pt x="190" y="0"/>
                    <a:pt x="84" y="54"/>
                    <a:pt x="30" y="221"/>
                  </a:cubicBezTo>
                  <a:cubicBezTo>
                    <a:pt x="4" y="307"/>
                    <a:pt x="0" y="433"/>
                    <a:pt x="61" y="544"/>
                  </a:cubicBezTo>
                  <a:cubicBezTo>
                    <a:pt x="123" y="655"/>
                    <a:pt x="237" y="751"/>
                    <a:pt x="388" y="777"/>
                  </a:cubicBezTo>
                  <a:cubicBezTo>
                    <a:pt x="411" y="781"/>
                    <a:pt x="435" y="783"/>
                    <a:pt x="458" y="783"/>
                  </a:cubicBezTo>
                  <a:cubicBezTo>
                    <a:pt x="580" y="783"/>
                    <a:pt x="693" y="731"/>
                    <a:pt x="769" y="658"/>
                  </a:cubicBezTo>
                  <a:cubicBezTo>
                    <a:pt x="865" y="572"/>
                    <a:pt x="901" y="454"/>
                    <a:pt x="905" y="364"/>
                  </a:cubicBezTo>
                  <a:cubicBezTo>
                    <a:pt x="905" y="184"/>
                    <a:pt x="815" y="98"/>
                    <a:pt x="799" y="98"/>
                  </a:cubicBezTo>
                  <a:cubicBezTo>
                    <a:pt x="798" y="98"/>
                    <a:pt x="798" y="98"/>
                    <a:pt x="797" y="98"/>
                  </a:cubicBezTo>
                  <a:cubicBezTo>
                    <a:pt x="783" y="105"/>
                    <a:pt x="844" y="203"/>
                    <a:pt x="819" y="357"/>
                  </a:cubicBezTo>
                  <a:cubicBezTo>
                    <a:pt x="808" y="433"/>
                    <a:pt x="772" y="514"/>
                    <a:pt x="697" y="579"/>
                  </a:cubicBezTo>
                  <a:cubicBezTo>
                    <a:pt x="637" y="630"/>
                    <a:pt x="549" y="666"/>
                    <a:pt x="460" y="666"/>
                  </a:cubicBezTo>
                  <a:cubicBezTo>
                    <a:pt x="442" y="666"/>
                    <a:pt x="424" y="665"/>
                    <a:pt x="406" y="662"/>
                  </a:cubicBezTo>
                  <a:cubicBezTo>
                    <a:pt x="298" y="644"/>
                    <a:pt x="209" y="572"/>
                    <a:pt x="159" y="490"/>
                  </a:cubicBezTo>
                  <a:cubicBezTo>
                    <a:pt x="105" y="407"/>
                    <a:pt x="98" y="314"/>
                    <a:pt x="111" y="239"/>
                  </a:cubicBezTo>
                  <a:cubicBezTo>
                    <a:pt x="141" y="84"/>
                    <a:pt x="227" y="16"/>
                    <a:pt x="216" y="2"/>
                  </a:cubicBezTo>
                  <a:cubicBezTo>
                    <a:pt x="215" y="1"/>
                    <a:pt x="214" y="0"/>
                    <a:pt x="2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4"/>
            <p:cNvSpPr/>
            <p:nvPr/>
          </p:nvSpPr>
          <p:spPr>
            <a:xfrm>
              <a:off x="7636447" y="1899588"/>
              <a:ext cx="78442" cy="41596"/>
            </a:xfrm>
            <a:custGeom>
              <a:avLst/>
              <a:gdLst/>
              <a:ahLst/>
              <a:cxnLst/>
              <a:rect l="l" t="t" r="r" b="b"/>
              <a:pathLst>
                <a:path w="1767" h="937" extrusionOk="0">
                  <a:moveTo>
                    <a:pt x="113" y="0"/>
                  </a:moveTo>
                  <a:cubicBezTo>
                    <a:pt x="43" y="0"/>
                    <a:pt x="3" y="8"/>
                    <a:pt x="4" y="16"/>
                  </a:cubicBezTo>
                  <a:cubicBezTo>
                    <a:pt x="1" y="52"/>
                    <a:pt x="457" y="84"/>
                    <a:pt x="942" y="347"/>
                  </a:cubicBezTo>
                  <a:cubicBezTo>
                    <a:pt x="1415" y="590"/>
                    <a:pt x="1696" y="936"/>
                    <a:pt x="1739" y="936"/>
                  </a:cubicBezTo>
                  <a:cubicBezTo>
                    <a:pt x="1740" y="936"/>
                    <a:pt x="1741" y="936"/>
                    <a:pt x="1742" y="935"/>
                  </a:cubicBezTo>
                  <a:cubicBezTo>
                    <a:pt x="1767" y="921"/>
                    <a:pt x="1512" y="508"/>
                    <a:pt x="995" y="243"/>
                  </a:cubicBezTo>
                  <a:cubicBezTo>
                    <a:pt x="633" y="46"/>
                    <a:pt x="284" y="0"/>
                    <a:pt x="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7739702" y="2147691"/>
              <a:ext cx="16470" cy="13185"/>
            </a:xfrm>
            <a:custGeom>
              <a:avLst/>
              <a:gdLst/>
              <a:ahLst/>
              <a:cxnLst/>
              <a:rect l="l" t="t" r="r" b="b"/>
              <a:pathLst>
                <a:path w="371" h="297" extrusionOk="0">
                  <a:moveTo>
                    <a:pt x="65" y="0"/>
                  </a:moveTo>
                  <a:cubicBezTo>
                    <a:pt x="50" y="0"/>
                    <a:pt x="14" y="27"/>
                    <a:pt x="4" y="94"/>
                  </a:cubicBezTo>
                  <a:cubicBezTo>
                    <a:pt x="1" y="131"/>
                    <a:pt x="8" y="177"/>
                    <a:pt x="40" y="224"/>
                  </a:cubicBezTo>
                  <a:cubicBezTo>
                    <a:pt x="71" y="265"/>
                    <a:pt x="128" y="296"/>
                    <a:pt x="186" y="296"/>
                  </a:cubicBezTo>
                  <a:cubicBezTo>
                    <a:pt x="189" y="296"/>
                    <a:pt x="192" y="296"/>
                    <a:pt x="195" y="296"/>
                  </a:cubicBezTo>
                  <a:cubicBezTo>
                    <a:pt x="256" y="293"/>
                    <a:pt x="320" y="260"/>
                    <a:pt x="345" y="202"/>
                  </a:cubicBezTo>
                  <a:cubicBezTo>
                    <a:pt x="370" y="149"/>
                    <a:pt x="360" y="99"/>
                    <a:pt x="342" y="63"/>
                  </a:cubicBezTo>
                  <a:cubicBezTo>
                    <a:pt x="316" y="17"/>
                    <a:pt x="282" y="2"/>
                    <a:pt x="261" y="2"/>
                  </a:cubicBezTo>
                  <a:cubicBezTo>
                    <a:pt x="249" y="2"/>
                    <a:pt x="241" y="6"/>
                    <a:pt x="241" y="13"/>
                  </a:cubicBezTo>
                  <a:cubicBezTo>
                    <a:pt x="238" y="26"/>
                    <a:pt x="263" y="48"/>
                    <a:pt x="263" y="91"/>
                  </a:cubicBezTo>
                  <a:cubicBezTo>
                    <a:pt x="266" y="138"/>
                    <a:pt x="248" y="174"/>
                    <a:pt x="191" y="177"/>
                  </a:cubicBezTo>
                  <a:cubicBezTo>
                    <a:pt x="189" y="177"/>
                    <a:pt x="187" y="177"/>
                    <a:pt x="185" y="177"/>
                  </a:cubicBezTo>
                  <a:cubicBezTo>
                    <a:pt x="131" y="177"/>
                    <a:pt x="101" y="136"/>
                    <a:pt x="90" y="91"/>
                  </a:cubicBezTo>
                  <a:cubicBezTo>
                    <a:pt x="76" y="48"/>
                    <a:pt x="83" y="13"/>
                    <a:pt x="69" y="1"/>
                  </a:cubicBezTo>
                  <a:cubicBezTo>
                    <a:pt x="68" y="1"/>
                    <a:pt x="66" y="0"/>
                    <a:pt x="6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4"/>
            <p:cNvSpPr/>
            <p:nvPr/>
          </p:nvSpPr>
          <p:spPr>
            <a:xfrm>
              <a:off x="7578783" y="3554184"/>
              <a:ext cx="83857" cy="1040693"/>
            </a:xfrm>
            <a:custGeom>
              <a:avLst/>
              <a:gdLst/>
              <a:ahLst/>
              <a:cxnLst/>
              <a:rect l="l" t="t" r="r" b="b"/>
              <a:pathLst>
                <a:path w="1889" h="23443" extrusionOk="0">
                  <a:moveTo>
                    <a:pt x="4" y="0"/>
                  </a:moveTo>
                  <a:cubicBezTo>
                    <a:pt x="1" y="0"/>
                    <a:pt x="1" y="22"/>
                    <a:pt x="1" y="61"/>
                  </a:cubicBezTo>
                  <a:cubicBezTo>
                    <a:pt x="1" y="108"/>
                    <a:pt x="1" y="166"/>
                    <a:pt x="4" y="237"/>
                  </a:cubicBezTo>
                  <a:cubicBezTo>
                    <a:pt x="8" y="406"/>
                    <a:pt x="15" y="632"/>
                    <a:pt x="22" y="923"/>
                  </a:cubicBezTo>
                  <a:cubicBezTo>
                    <a:pt x="44" y="1519"/>
                    <a:pt x="79" y="2380"/>
                    <a:pt x="134" y="3442"/>
                  </a:cubicBezTo>
                  <a:cubicBezTo>
                    <a:pt x="238" y="5568"/>
                    <a:pt x="420" y="8503"/>
                    <a:pt x="679" y="11741"/>
                  </a:cubicBezTo>
                  <a:cubicBezTo>
                    <a:pt x="941" y="14979"/>
                    <a:pt x="1232" y="17908"/>
                    <a:pt x="1465" y="20022"/>
                  </a:cubicBezTo>
                  <a:cubicBezTo>
                    <a:pt x="1583" y="21080"/>
                    <a:pt x="1684" y="21935"/>
                    <a:pt x="1759" y="22527"/>
                  </a:cubicBezTo>
                  <a:cubicBezTo>
                    <a:pt x="1795" y="22814"/>
                    <a:pt x="1827" y="23040"/>
                    <a:pt x="1849" y="23205"/>
                  </a:cubicBezTo>
                  <a:cubicBezTo>
                    <a:pt x="1860" y="23277"/>
                    <a:pt x="1867" y="23335"/>
                    <a:pt x="1874" y="23381"/>
                  </a:cubicBezTo>
                  <a:cubicBezTo>
                    <a:pt x="1881" y="23421"/>
                    <a:pt x="1885" y="23442"/>
                    <a:pt x="1888" y="23442"/>
                  </a:cubicBezTo>
                  <a:cubicBezTo>
                    <a:pt x="1888" y="23442"/>
                    <a:pt x="1888" y="23421"/>
                    <a:pt x="1885" y="23381"/>
                  </a:cubicBezTo>
                  <a:cubicBezTo>
                    <a:pt x="1881" y="23335"/>
                    <a:pt x="1878" y="23274"/>
                    <a:pt x="1870" y="23202"/>
                  </a:cubicBezTo>
                  <a:cubicBezTo>
                    <a:pt x="1856" y="23037"/>
                    <a:pt x="1835" y="22810"/>
                    <a:pt x="1806" y="22520"/>
                  </a:cubicBezTo>
                  <a:cubicBezTo>
                    <a:pt x="1745" y="21920"/>
                    <a:pt x="1655" y="21066"/>
                    <a:pt x="1547" y="20015"/>
                  </a:cubicBezTo>
                  <a:cubicBezTo>
                    <a:pt x="1336" y="17896"/>
                    <a:pt x="1060" y="14968"/>
                    <a:pt x="798" y="11734"/>
                  </a:cubicBezTo>
                  <a:cubicBezTo>
                    <a:pt x="539" y="8496"/>
                    <a:pt x="345" y="5560"/>
                    <a:pt x="216" y="3439"/>
                  </a:cubicBezTo>
                  <a:cubicBezTo>
                    <a:pt x="155" y="2384"/>
                    <a:pt x="104" y="1526"/>
                    <a:pt x="69" y="923"/>
                  </a:cubicBezTo>
                  <a:cubicBezTo>
                    <a:pt x="51" y="632"/>
                    <a:pt x="36" y="402"/>
                    <a:pt x="26" y="237"/>
                  </a:cubicBezTo>
                  <a:cubicBezTo>
                    <a:pt x="22" y="166"/>
                    <a:pt x="15" y="108"/>
                    <a:pt x="11" y="61"/>
                  </a:cubicBezTo>
                  <a:cubicBezTo>
                    <a:pt x="8" y="18"/>
                    <a:pt x="4" y="0"/>
                    <a:pt x="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4"/>
            <p:cNvSpPr/>
            <p:nvPr/>
          </p:nvSpPr>
          <p:spPr>
            <a:xfrm>
              <a:off x="7729388" y="2654394"/>
              <a:ext cx="270000" cy="3729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7541982" y="4593695"/>
              <a:ext cx="280960" cy="6748"/>
            </a:xfrm>
            <a:custGeom>
              <a:avLst/>
              <a:gdLst/>
              <a:ahLst/>
              <a:cxnLst/>
              <a:rect l="l" t="t" r="r" b="b"/>
              <a:pathLst>
                <a:path w="6329" h="152" extrusionOk="0">
                  <a:moveTo>
                    <a:pt x="926" y="0"/>
                  </a:moveTo>
                  <a:cubicBezTo>
                    <a:pt x="639" y="0"/>
                    <a:pt x="409" y="0"/>
                    <a:pt x="248" y="7"/>
                  </a:cubicBezTo>
                  <a:cubicBezTo>
                    <a:pt x="86" y="11"/>
                    <a:pt x="0" y="18"/>
                    <a:pt x="0" y="25"/>
                  </a:cubicBezTo>
                  <a:cubicBezTo>
                    <a:pt x="0" y="32"/>
                    <a:pt x="86" y="43"/>
                    <a:pt x="248" y="54"/>
                  </a:cubicBezTo>
                  <a:cubicBezTo>
                    <a:pt x="434" y="61"/>
                    <a:pt x="661" y="72"/>
                    <a:pt x="926" y="82"/>
                  </a:cubicBezTo>
                  <a:cubicBezTo>
                    <a:pt x="1497" y="104"/>
                    <a:pt x="2287" y="133"/>
                    <a:pt x="3163" y="147"/>
                  </a:cubicBezTo>
                  <a:cubicBezTo>
                    <a:pt x="3388" y="150"/>
                    <a:pt x="3608" y="151"/>
                    <a:pt x="3820" y="151"/>
                  </a:cubicBezTo>
                  <a:cubicBezTo>
                    <a:pt x="4431" y="151"/>
                    <a:pt x="4976" y="140"/>
                    <a:pt x="5402" y="118"/>
                  </a:cubicBezTo>
                  <a:cubicBezTo>
                    <a:pt x="5689" y="104"/>
                    <a:pt x="5919" y="90"/>
                    <a:pt x="6080" y="75"/>
                  </a:cubicBezTo>
                  <a:cubicBezTo>
                    <a:pt x="6239" y="61"/>
                    <a:pt x="6328" y="50"/>
                    <a:pt x="6328" y="39"/>
                  </a:cubicBezTo>
                  <a:cubicBezTo>
                    <a:pt x="6328" y="32"/>
                    <a:pt x="6239" y="29"/>
                    <a:pt x="6077" y="29"/>
                  </a:cubicBezTo>
                  <a:cubicBezTo>
                    <a:pt x="5891" y="29"/>
                    <a:pt x="5664" y="32"/>
                    <a:pt x="5399" y="36"/>
                  </a:cubicBezTo>
                  <a:cubicBezTo>
                    <a:pt x="5190" y="37"/>
                    <a:pt x="4952" y="38"/>
                    <a:pt x="4691" y="38"/>
                  </a:cubicBezTo>
                  <a:cubicBezTo>
                    <a:pt x="4239" y="38"/>
                    <a:pt x="3719" y="35"/>
                    <a:pt x="3166" y="29"/>
                  </a:cubicBezTo>
                  <a:cubicBezTo>
                    <a:pt x="2290" y="14"/>
                    <a:pt x="1501" y="0"/>
                    <a:pt x="9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4"/>
            <p:cNvSpPr/>
            <p:nvPr/>
          </p:nvSpPr>
          <p:spPr>
            <a:xfrm>
              <a:off x="7012480" y="2565990"/>
              <a:ext cx="867563" cy="416268"/>
            </a:xfrm>
            <a:custGeom>
              <a:avLst/>
              <a:gdLst/>
              <a:ahLst/>
              <a:cxnLst/>
              <a:rect l="l" t="t" r="r" b="b"/>
              <a:pathLst>
                <a:path w="19543" h="9377" extrusionOk="0">
                  <a:moveTo>
                    <a:pt x="15719" y="1"/>
                  </a:moveTo>
                  <a:cubicBezTo>
                    <a:pt x="15719" y="1"/>
                    <a:pt x="13863" y="5349"/>
                    <a:pt x="13296" y="5399"/>
                  </a:cubicBezTo>
                  <a:cubicBezTo>
                    <a:pt x="12923" y="5433"/>
                    <a:pt x="12548" y="5448"/>
                    <a:pt x="12173" y="5448"/>
                  </a:cubicBezTo>
                  <a:cubicBezTo>
                    <a:pt x="9377" y="5448"/>
                    <a:pt x="6631" y="4593"/>
                    <a:pt x="5590" y="4229"/>
                  </a:cubicBezTo>
                  <a:cubicBezTo>
                    <a:pt x="5471" y="4096"/>
                    <a:pt x="5331" y="3934"/>
                    <a:pt x="5181" y="3733"/>
                  </a:cubicBezTo>
                  <a:cubicBezTo>
                    <a:pt x="5048" y="3565"/>
                    <a:pt x="4951" y="3374"/>
                    <a:pt x="4883" y="3170"/>
                  </a:cubicBezTo>
                  <a:cubicBezTo>
                    <a:pt x="4803" y="2922"/>
                    <a:pt x="4710" y="2589"/>
                    <a:pt x="4714" y="2391"/>
                  </a:cubicBezTo>
                  <a:cubicBezTo>
                    <a:pt x="4718" y="2224"/>
                    <a:pt x="4587" y="2113"/>
                    <a:pt x="4458" y="2113"/>
                  </a:cubicBezTo>
                  <a:cubicBezTo>
                    <a:pt x="4396" y="2113"/>
                    <a:pt x="4335" y="2139"/>
                    <a:pt x="4290" y="2197"/>
                  </a:cubicBezTo>
                  <a:cubicBezTo>
                    <a:pt x="4154" y="2373"/>
                    <a:pt x="4118" y="3048"/>
                    <a:pt x="4430" y="3773"/>
                  </a:cubicBezTo>
                  <a:cubicBezTo>
                    <a:pt x="4543" y="4038"/>
                    <a:pt x="4468" y="4130"/>
                    <a:pt x="4309" y="4130"/>
                  </a:cubicBezTo>
                  <a:cubicBezTo>
                    <a:pt x="4031" y="4130"/>
                    <a:pt x="3493" y="3849"/>
                    <a:pt x="3235" y="3719"/>
                  </a:cubicBezTo>
                  <a:cubicBezTo>
                    <a:pt x="2855" y="3527"/>
                    <a:pt x="1702" y="3012"/>
                    <a:pt x="1429" y="3012"/>
                  </a:cubicBezTo>
                  <a:cubicBezTo>
                    <a:pt x="1411" y="3012"/>
                    <a:pt x="1397" y="3015"/>
                    <a:pt x="1387" y="3019"/>
                  </a:cubicBezTo>
                  <a:cubicBezTo>
                    <a:pt x="1150" y="3130"/>
                    <a:pt x="1225" y="3403"/>
                    <a:pt x="1634" y="3597"/>
                  </a:cubicBezTo>
                  <a:cubicBezTo>
                    <a:pt x="2047" y="3795"/>
                    <a:pt x="3228" y="4459"/>
                    <a:pt x="3110" y="4666"/>
                  </a:cubicBezTo>
                  <a:cubicBezTo>
                    <a:pt x="3100" y="4684"/>
                    <a:pt x="3075" y="4693"/>
                    <a:pt x="3037" y="4693"/>
                  </a:cubicBezTo>
                  <a:cubicBezTo>
                    <a:pt x="2650" y="4693"/>
                    <a:pt x="948" y="3808"/>
                    <a:pt x="948" y="3808"/>
                  </a:cubicBezTo>
                  <a:cubicBezTo>
                    <a:pt x="948" y="3808"/>
                    <a:pt x="743" y="3656"/>
                    <a:pt x="574" y="3656"/>
                  </a:cubicBezTo>
                  <a:cubicBezTo>
                    <a:pt x="506" y="3656"/>
                    <a:pt x="444" y="3681"/>
                    <a:pt x="403" y="3748"/>
                  </a:cubicBezTo>
                  <a:cubicBezTo>
                    <a:pt x="141" y="4174"/>
                    <a:pt x="2403" y="5144"/>
                    <a:pt x="2621" y="5230"/>
                  </a:cubicBezTo>
                  <a:cubicBezTo>
                    <a:pt x="2752" y="5283"/>
                    <a:pt x="2678" y="5464"/>
                    <a:pt x="2554" y="5464"/>
                  </a:cubicBezTo>
                  <a:cubicBezTo>
                    <a:pt x="2534" y="5464"/>
                    <a:pt x="2514" y="5460"/>
                    <a:pt x="2492" y="5449"/>
                  </a:cubicBezTo>
                  <a:cubicBezTo>
                    <a:pt x="2355" y="5387"/>
                    <a:pt x="1063" y="4668"/>
                    <a:pt x="469" y="4668"/>
                  </a:cubicBezTo>
                  <a:cubicBezTo>
                    <a:pt x="346" y="4668"/>
                    <a:pt x="252" y="4699"/>
                    <a:pt x="206" y="4774"/>
                  </a:cubicBezTo>
                  <a:cubicBezTo>
                    <a:pt x="1" y="5105"/>
                    <a:pt x="2058" y="5589"/>
                    <a:pt x="2323" y="6016"/>
                  </a:cubicBezTo>
                  <a:cubicBezTo>
                    <a:pt x="2373" y="6097"/>
                    <a:pt x="2349" y="6129"/>
                    <a:pt x="2277" y="6129"/>
                  </a:cubicBezTo>
                  <a:cubicBezTo>
                    <a:pt x="2151" y="6129"/>
                    <a:pt x="1877" y="6033"/>
                    <a:pt x="1588" y="5937"/>
                  </a:cubicBezTo>
                  <a:cubicBezTo>
                    <a:pt x="1297" y="5841"/>
                    <a:pt x="990" y="5747"/>
                    <a:pt x="797" y="5747"/>
                  </a:cubicBezTo>
                  <a:cubicBezTo>
                    <a:pt x="708" y="5747"/>
                    <a:pt x="643" y="5767"/>
                    <a:pt x="615" y="5816"/>
                  </a:cubicBezTo>
                  <a:cubicBezTo>
                    <a:pt x="547" y="5937"/>
                    <a:pt x="514" y="6038"/>
                    <a:pt x="1620" y="6436"/>
                  </a:cubicBezTo>
                  <a:cubicBezTo>
                    <a:pt x="2154" y="6630"/>
                    <a:pt x="3167" y="6866"/>
                    <a:pt x="4086" y="7065"/>
                  </a:cubicBezTo>
                  <a:lnTo>
                    <a:pt x="4082" y="7075"/>
                  </a:lnTo>
                  <a:cubicBezTo>
                    <a:pt x="4082" y="7075"/>
                    <a:pt x="9223" y="9377"/>
                    <a:pt x="13225" y="9377"/>
                  </a:cubicBezTo>
                  <a:cubicBezTo>
                    <a:pt x="15156" y="9377"/>
                    <a:pt x="16821" y="8841"/>
                    <a:pt x="17517" y="7254"/>
                  </a:cubicBezTo>
                  <a:cubicBezTo>
                    <a:pt x="19462" y="2812"/>
                    <a:pt x="19542" y="2490"/>
                    <a:pt x="19525" y="2490"/>
                  </a:cubicBezTo>
                  <a:lnTo>
                    <a:pt x="19525" y="2490"/>
                  </a:lnTo>
                  <a:cubicBezTo>
                    <a:pt x="19522" y="2490"/>
                    <a:pt x="19516" y="2499"/>
                    <a:pt x="19516" y="2499"/>
                  </a:cubicBezTo>
                  <a:lnTo>
                    <a:pt x="15719"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4"/>
            <p:cNvSpPr/>
            <p:nvPr/>
          </p:nvSpPr>
          <p:spPr>
            <a:xfrm>
              <a:off x="7607725" y="2352468"/>
              <a:ext cx="295610" cy="523654"/>
            </a:xfrm>
            <a:custGeom>
              <a:avLst/>
              <a:gdLst/>
              <a:ahLst/>
              <a:cxnLst/>
              <a:rect l="l" t="t" r="r" b="b"/>
              <a:pathLst>
                <a:path w="6659" h="11796" extrusionOk="0">
                  <a:moveTo>
                    <a:pt x="3544" y="1"/>
                  </a:moveTo>
                  <a:lnTo>
                    <a:pt x="3529" y="26"/>
                  </a:lnTo>
                  <a:lnTo>
                    <a:pt x="3170" y="895"/>
                  </a:lnTo>
                  <a:lnTo>
                    <a:pt x="3135" y="977"/>
                  </a:lnTo>
                  <a:lnTo>
                    <a:pt x="3049" y="1185"/>
                  </a:lnTo>
                  <a:lnTo>
                    <a:pt x="3012" y="1268"/>
                  </a:lnTo>
                  <a:lnTo>
                    <a:pt x="2284" y="3016"/>
                  </a:lnTo>
                  <a:cubicBezTo>
                    <a:pt x="2154" y="3594"/>
                    <a:pt x="2007" y="4168"/>
                    <a:pt x="1843" y="4735"/>
                  </a:cubicBezTo>
                  <a:cubicBezTo>
                    <a:pt x="1831" y="4771"/>
                    <a:pt x="1821" y="4807"/>
                    <a:pt x="1810" y="4843"/>
                  </a:cubicBezTo>
                  <a:cubicBezTo>
                    <a:pt x="1745" y="5058"/>
                    <a:pt x="1681" y="5270"/>
                    <a:pt x="1613" y="5482"/>
                  </a:cubicBezTo>
                  <a:cubicBezTo>
                    <a:pt x="1175" y="6824"/>
                    <a:pt x="632" y="8134"/>
                    <a:pt x="1" y="9420"/>
                  </a:cubicBezTo>
                  <a:lnTo>
                    <a:pt x="4527" y="11795"/>
                  </a:lnTo>
                  <a:cubicBezTo>
                    <a:pt x="4527" y="11795"/>
                    <a:pt x="6257" y="8701"/>
                    <a:pt x="6630" y="4513"/>
                  </a:cubicBezTo>
                  <a:cubicBezTo>
                    <a:pt x="6649" y="4308"/>
                    <a:pt x="6655" y="4114"/>
                    <a:pt x="6655" y="3928"/>
                  </a:cubicBezTo>
                  <a:cubicBezTo>
                    <a:pt x="6659" y="697"/>
                    <a:pt x="4096" y="94"/>
                    <a:pt x="3619" y="12"/>
                  </a:cubicBezTo>
                  <a:lnTo>
                    <a:pt x="3612" y="12"/>
                  </a:lnTo>
                  <a:cubicBezTo>
                    <a:pt x="3569" y="1"/>
                    <a:pt x="3544" y="1"/>
                    <a:pt x="35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7704500" y="2352779"/>
              <a:ext cx="67255" cy="59797"/>
            </a:xfrm>
            <a:custGeom>
              <a:avLst/>
              <a:gdLst/>
              <a:ahLst/>
              <a:cxnLst/>
              <a:rect l="l" t="t" r="r" b="b"/>
              <a:pathLst>
                <a:path w="1515" h="1347" extrusionOk="0">
                  <a:moveTo>
                    <a:pt x="1489" y="1"/>
                  </a:moveTo>
                  <a:cubicBezTo>
                    <a:pt x="1452" y="1"/>
                    <a:pt x="1366" y="12"/>
                    <a:pt x="1243" y="23"/>
                  </a:cubicBezTo>
                  <a:cubicBezTo>
                    <a:pt x="1074" y="40"/>
                    <a:pt x="833" y="58"/>
                    <a:pt x="550" y="69"/>
                  </a:cubicBezTo>
                  <a:lnTo>
                    <a:pt x="464" y="73"/>
                  </a:lnTo>
                  <a:lnTo>
                    <a:pt x="507" y="148"/>
                  </a:lnTo>
                  <a:cubicBezTo>
                    <a:pt x="636" y="363"/>
                    <a:pt x="776" y="600"/>
                    <a:pt x="923" y="848"/>
                  </a:cubicBezTo>
                  <a:cubicBezTo>
                    <a:pt x="994" y="965"/>
                    <a:pt x="1065" y="1081"/>
                    <a:pt x="1133" y="1192"/>
                  </a:cubicBezTo>
                  <a:lnTo>
                    <a:pt x="1133" y="1192"/>
                  </a:lnTo>
                  <a:cubicBezTo>
                    <a:pt x="925" y="1164"/>
                    <a:pt x="735" y="1153"/>
                    <a:pt x="574" y="1153"/>
                  </a:cubicBezTo>
                  <a:cubicBezTo>
                    <a:pt x="492" y="1153"/>
                    <a:pt x="418" y="1156"/>
                    <a:pt x="352" y="1160"/>
                  </a:cubicBezTo>
                  <a:cubicBezTo>
                    <a:pt x="130" y="1178"/>
                    <a:pt x="0" y="1207"/>
                    <a:pt x="0" y="1218"/>
                  </a:cubicBezTo>
                  <a:cubicBezTo>
                    <a:pt x="0" y="1250"/>
                    <a:pt x="528" y="1189"/>
                    <a:pt x="1235" y="1322"/>
                  </a:cubicBezTo>
                  <a:lnTo>
                    <a:pt x="1357" y="1347"/>
                  </a:lnTo>
                  <a:lnTo>
                    <a:pt x="1357" y="1347"/>
                  </a:lnTo>
                  <a:lnTo>
                    <a:pt x="1293" y="1239"/>
                  </a:lnTo>
                  <a:cubicBezTo>
                    <a:pt x="1206" y="1095"/>
                    <a:pt x="1117" y="941"/>
                    <a:pt x="1024" y="787"/>
                  </a:cubicBezTo>
                  <a:cubicBezTo>
                    <a:pt x="890" y="568"/>
                    <a:pt x="762" y="359"/>
                    <a:pt x="642" y="167"/>
                  </a:cubicBezTo>
                  <a:lnTo>
                    <a:pt x="642" y="167"/>
                  </a:lnTo>
                  <a:cubicBezTo>
                    <a:pt x="1169" y="124"/>
                    <a:pt x="1514" y="32"/>
                    <a:pt x="1508" y="5"/>
                  </a:cubicBezTo>
                  <a:cubicBezTo>
                    <a:pt x="1507" y="2"/>
                    <a:pt x="1500" y="1"/>
                    <a:pt x="148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4"/>
            <p:cNvSpPr/>
            <p:nvPr/>
          </p:nvSpPr>
          <p:spPr>
            <a:xfrm>
              <a:off x="7686477" y="2424338"/>
              <a:ext cx="175173" cy="164297"/>
            </a:xfrm>
            <a:custGeom>
              <a:avLst/>
              <a:gdLst/>
              <a:ahLst/>
              <a:cxnLst/>
              <a:rect l="l" t="t" r="r" b="b"/>
              <a:pathLst>
                <a:path w="3946" h="3701" extrusionOk="0">
                  <a:moveTo>
                    <a:pt x="3030" y="0"/>
                  </a:moveTo>
                  <a:lnTo>
                    <a:pt x="3037" y="48"/>
                  </a:lnTo>
                  <a:cubicBezTo>
                    <a:pt x="3155" y="548"/>
                    <a:pt x="3308" y="1210"/>
                    <a:pt x="3483" y="1972"/>
                  </a:cubicBezTo>
                  <a:lnTo>
                    <a:pt x="3483" y="1972"/>
                  </a:lnTo>
                  <a:cubicBezTo>
                    <a:pt x="3073" y="1860"/>
                    <a:pt x="2631" y="1735"/>
                    <a:pt x="2172" y="1605"/>
                  </a:cubicBezTo>
                  <a:cubicBezTo>
                    <a:pt x="2043" y="1569"/>
                    <a:pt x="1914" y="1534"/>
                    <a:pt x="1788" y="1501"/>
                  </a:cubicBezTo>
                  <a:lnTo>
                    <a:pt x="1710" y="1479"/>
                  </a:lnTo>
                  <a:lnTo>
                    <a:pt x="1713" y="1559"/>
                  </a:lnTo>
                  <a:cubicBezTo>
                    <a:pt x="1751" y="2295"/>
                    <a:pt x="1786" y="2979"/>
                    <a:pt x="1814" y="3571"/>
                  </a:cubicBezTo>
                  <a:lnTo>
                    <a:pt x="1814" y="3571"/>
                  </a:lnTo>
                  <a:cubicBezTo>
                    <a:pt x="1293" y="3441"/>
                    <a:pt x="852" y="3331"/>
                    <a:pt x="521" y="3249"/>
                  </a:cubicBezTo>
                  <a:cubicBezTo>
                    <a:pt x="370" y="3217"/>
                    <a:pt x="245" y="3188"/>
                    <a:pt x="141" y="3163"/>
                  </a:cubicBezTo>
                  <a:cubicBezTo>
                    <a:pt x="66" y="3147"/>
                    <a:pt x="21" y="3140"/>
                    <a:pt x="8" y="3140"/>
                  </a:cubicBezTo>
                  <a:cubicBezTo>
                    <a:pt x="5" y="3140"/>
                    <a:pt x="4" y="3140"/>
                    <a:pt x="4" y="3141"/>
                  </a:cubicBezTo>
                  <a:cubicBezTo>
                    <a:pt x="1" y="3149"/>
                    <a:pt x="47" y="3163"/>
                    <a:pt x="130" y="3192"/>
                  </a:cubicBezTo>
                  <a:cubicBezTo>
                    <a:pt x="234" y="3224"/>
                    <a:pt x="356" y="3260"/>
                    <a:pt x="507" y="3303"/>
                  </a:cubicBezTo>
                  <a:cubicBezTo>
                    <a:pt x="852" y="3399"/>
                    <a:pt x="1311" y="3529"/>
                    <a:pt x="1856" y="3683"/>
                  </a:cubicBezTo>
                  <a:lnTo>
                    <a:pt x="1917" y="3701"/>
                  </a:lnTo>
                  <a:lnTo>
                    <a:pt x="1914" y="3633"/>
                  </a:lnTo>
                  <a:cubicBezTo>
                    <a:pt x="1893" y="3048"/>
                    <a:pt x="1863" y="2365"/>
                    <a:pt x="1834" y="1634"/>
                  </a:cubicBezTo>
                  <a:lnTo>
                    <a:pt x="1834" y="1634"/>
                  </a:lnTo>
                  <a:cubicBezTo>
                    <a:pt x="1935" y="1663"/>
                    <a:pt x="2038" y="1692"/>
                    <a:pt x="2140" y="1720"/>
                  </a:cubicBezTo>
                  <a:cubicBezTo>
                    <a:pt x="2636" y="1857"/>
                    <a:pt x="3110" y="1986"/>
                    <a:pt x="3547" y="2107"/>
                  </a:cubicBezTo>
                  <a:lnTo>
                    <a:pt x="3637" y="2132"/>
                  </a:lnTo>
                  <a:lnTo>
                    <a:pt x="3615" y="2039"/>
                  </a:lnTo>
                  <a:cubicBezTo>
                    <a:pt x="3420" y="1265"/>
                    <a:pt x="3249" y="592"/>
                    <a:pt x="3121" y="77"/>
                  </a:cubicBezTo>
                  <a:lnTo>
                    <a:pt x="3121" y="77"/>
                  </a:lnTo>
                  <a:cubicBezTo>
                    <a:pt x="3586" y="89"/>
                    <a:pt x="3876" y="150"/>
                    <a:pt x="3934" y="150"/>
                  </a:cubicBezTo>
                  <a:cubicBezTo>
                    <a:pt x="3941" y="150"/>
                    <a:pt x="3945" y="149"/>
                    <a:pt x="3945" y="148"/>
                  </a:cubicBezTo>
                  <a:cubicBezTo>
                    <a:pt x="3945" y="141"/>
                    <a:pt x="3867" y="119"/>
                    <a:pt x="3719" y="86"/>
                  </a:cubicBezTo>
                  <a:cubicBezTo>
                    <a:pt x="3572" y="54"/>
                    <a:pt x="3353" y="18"/>
                    <a:pt x="3077" y="5"/>
                  </a:cubicBezTo>
                  <a:lnTo>
                    <a:pt x="303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4"/>
            <p:cNvSpPr/>
            <p:nvPr/>
          </p:nvSpPr>
          <p:spPr>
            <a:xfrm>
              <a:off x="7661484" y="2644696"/>
              <a:ext cx="212773" cy="94867"/>
            </a:xfrm>
            <a:custGeom>
              <a:avLst/>
              <a:gdLst/>
              <a:ahLst/>
              <a:cxnLst/>
              <a:rect l="l" t="t" r="r" b="b"/>
              <a:pathLst>
                <a:path w="4793" h="2137" extrusionOk="0">
                  <a:moveTo>
                    <a:pt x="366" y="1761"/>
                  </a:moveTo>
                  <a:cubicBezTo>
                    <a:pt x="366" y="1761"/>
                    <a:pt x="366" y="1762"/>
                    <a:pt x="366" y="1763"/>
                  </a:cubicBezTo>
                  <a:lnTo>
                    <a:pt x="363" y="1767"/>
                  </a:lnTo>
                  <a:cubicBezTo>
                    <a:pt x="365" y="1763"/>
                    <a:pt x="366" y="1761"/>
                    <a:pt x="366" y="1761"/>
                  </a:cubicBezTo>
                  <a:close/>
                  <a:moveTo>
                    <a:pt x="4314" y="1"/>
                  </a:moveTo>
                  <a:lnTo>
                    <a:pt x="4282" y="54"/>
                  </a:lnTo>
                  <a:cubicBezTo>
                    <a:pt x="4013" y="536"/>
                    <a:pt x="3605" y="1215"/>
                    <a:pt x="3048" y="1946"/>
                  </a:cubicBezTo>
                  <a:lnTo>
                    <a:pt x="3048" y="1946"/>
                  </a:lnTo>
                  <a:cubicBezTo>
                    <a:pt x="2849" y="1687"/>
                    <a:pt x="2639" y="1410"/>
                    <a:pt x="2423" y="1127"/>
                  </a:cubicBezTo>
                  <a:cubicBezTo>
                    <a:pt x="2247" y="902"/>
                    <a:pt x="2079" y="679"/>
                    <a:pt x="1914" y="463"/>
                  </a:cubicBezTo>
                  <a:lnTo>
                    <a:pt x="1874" y="413"/>
                  </a:lnTo>
                  <a:lnTo>
                    <a:pt x="1827" y="453"/>
                  </a:lnTo>
                  <a:cubicBezTo>
                    <a:pt x="1544" y="708"/>
                    <a:pt x="1271" y="948"/>
                    <a:pt x="1019" y="1174"/>
                  </a:cubicBezTo>
                  <a:cubicBezTo>
                    <a:pt x="894" y="1286"/>
                    <a:pt x="772" y="1394"/>
                    <a:pt x="658" y="1497"/>
                  </a:cubicBezTo>
                  <a:cubicBezTo>
                    <a:pt x="600" y="1548"/>
                    <a:pt x="546" y="1598"/>
                    <a:pt x="492" y="1648"/>
                  </a:cubicBezTo>
                  <a:lnTo>
                    <a:pt x="414" y="1716"/>
                  </a:lnTo>
                  <a:lnTo>
                    <a:pt x="414" y="1716"/>
                  </a:lnTo>
                  <a:cubicBezTo>
                    <a:pt x="413" y="1716"/>
                    <a:pt x="412" y="1715"/>
                    <a:pt x="411" y="1715"/>
                  </a:cubicBezTo>
                  <a:lnTo>
                    <a:pt x="411" y="1715"/>
                  </a:lnTo>
                  <a:cubicBezTo>
                    <a:pt x="272" y="1301"/>
                    <a:pt x="168" y="957"/>
                    <a:pt x="105" y="718"/>
                  </a:cubicBezTo>
                  <a:cubicBezTo>
                    <a:pt x="36" y="474"/>
                    <a:pt x="22" y="334"/>
                    <a:pt x="15" y="334"/>
                  </a:cubicBezTo>
                  <a:lnTo>
                    <a:pt x="15" y="334"/>
                  </a:lnTo>
                  <a:cubicBezTo>
                    <a:pt x="4" y="334"/>
                    <a:pt x="0" y="478"/>
                    <a:pt x="58" y="729"/>
                  </a:cubicBezTo>
                  <a:cubicBezTo>
                    <a:pt x="108" y="980"/>
                    <a:pt x="201" y="1339"/>
                    <a:pt x="335" y="1773"/>
                  </a:cubicBezTo>
                  <a:lnTo>
                    <a:pt x="348" y="1817"/>
                  </a:lnTo>
                  <a:lnTo>
                    <a:pt x="366" y="1810"/>
                  </a:lnTo>
                  <a:lnTo>
                    <a:pt x="366" y="1810"/>
                  </a:lnTo>
                  <a:cubicBezTo>
                    <a:pt x="378" y="1823"/>
                    <a:pt x="398" y="1835"/>
                    <a:pt x="409" y="1835"/>
                  </a:cubicBezTo>
                  <a:cubicBezTo>
                    <a:pt x="413" y="1835"/>
                    <a:pt x="415" y="1834"/>
                    <a:pt x="416" y="1831"/>
                  </a:cubicBezTo>
                  <a:cubicBezTo>
                    <a:pt x="424" y="1828"/>
                    <a:pt x="424" y="1828"/>
                    <a:pt x="431" y="1824"/>
                  </a:cubicBezTo>
                  <a:lnTo>
                    <a:pt x="438" y="1817"/>
                  </a:lnTo>
                  <a:lnTo>
                    <a:pt x="449" y="1806"/>
                  </a:lnTo>
                  <a:lnTo>
                    <a:pt x="471" y="1788"/>
                  </a:lnTo>
                  <a:lnTo>
                    <a:pt x="553" y="1720"/>
                  </a:lnTo>
                  <a:cubicBezTo>
                    <a:pt x="607" y="1669"/>
                    <a:pt x="664" y="1619"/>
                    <a:pt x="722" y="1569"/>
                  </a:cubicBezTo>
                  <a:cubicBezTo>
                    <a:pt x="840" y="1469"/>
                    <a:pt x="962" y="1364"/>
                    <a:pt x="1088" y="1253"/>
                  </a:cubicBezTo>
                  <a:cubicBezTo>
                    <a:pt x="1333" y="1043"/>
                    <a:pt x="1589" y="817"/>
                    <a:pt x="1859" y="583"/>
                  </a:cubicBezTo>
                  <a:lnTo>
                    <a:pt x="1859" y="583"/>
                  </a:lnTo>
                  <a:cubicBezTo>
                    <a:pt x="2012" y="783"/>
                    <a:pt x="2168" y="991"/>
                    <a:pt x="2330" y="1200"/>
                  </a:cubicBezTo>
                  <a:cubicBezTo>
                    <a:pt x="2563" y="1505"/>
                    <a:pt x="2790" y="1798"/>
                    <a:pt x="3001" y="2075"/>
                  </a:cubicBezTo>
                  <a:lnTo>
                    <a:pt x="3048" y="2136"/>
                  </a:lnTo>
                  <a:lnTo>
                    <a:pt x="3095" y="2075"/>
                  </a:lnTo>
                  <a:cubicBezTo>
                    <a:pt x="3652" y="1341"/>
                    <a:pt x="4056" y="643"/>
                    <a:pt x="4319" y="141"/>
                  </a:cubicBezTo>
                  <a:lnTo>
                    <a:pt x="4319" y="141"/>
                  </a:lnTo>
                  <a:cubicBezTo>
                    <a:pt x="4449" y="342"/>
                    <a:pt x="4541" y="520"/>
                    <a:pt x="4627" y="629"/>
                  </a:cubicBezTo>
                  <a:cubicBezTo>
                    <a:pt x="4714" y="744"/>
                    <a:pt x="4780" y="794"/>
                    <a:pt x="4784" y="794"/>
                  </a:cubicBezTo>
                  <a:cubicBezTo>
                    <a:pt x="4785" y="794"/>
                    <a:pt x="4785" y="794"/>
                    <a:pt x="4785" y="794"/>
                  </a:cubicBezTo>
                  <a:cubicBezTo>
                    <a:pt x="4792" y="786"/>
                    <a:pt x="4735" y="729"/>
                    <a:pt x="4655" y="607"/>
                  </a:cubicBezTo>
                  <a:cubicBezTo>
                    <a:pt x="4577" y="485"/>
                    <a:pt x="4487" y="288"/>
                    <a:pt x="4344" y="51"/>
                  </a:cubicBezTo>
                  <a:lnTo>
                    <a:pt x="431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4"/>
            <p:cNvSpPr/>
            <p:nvPr/>
          </p:nvSpPr>
          <p:spPr>
            <a:xfrm>
              <a:off x="7609990" y="2539844"/>
              <a:ext cx="90738" cy="227955"/>
            </a:xfrm>
            <a:custGeom>
              <a:avLst/>
              <a:gdLst/>
              <a:ahLst/>
              <a:cxnLst/>
              <a:rect l="l" t="t" r="r" b="b"/>
              <a:pathLst>
                <a:path w="2044" h="5135" extrusionOk="0">
                  <a:moveTo>
                    <a:pt x="2036" y="0"/>
                  </a:moveTo>
                  <a:cubicBezTo>
                    <a:pt x="2016" y="0"/>
                    <a:pt x="1923" y="294"/>
                    <a:pt x="1763" y="762"/>
                  </a:cubicBezTo>
                  <a:cubicBezTo>
                    <a:pt x="1606" y="1236"/>
                    <a:pt x="1376" y="1885"/>
                    <a:pt x="1099" y="2596"/>
                  </a:cubicBezTo>
                  <a:cubicBezTo>
                    <a:pt x="819" y="3303"/>
                    <a:pt x="543" y="3935"/>
                    <a:pt x="335" y="4390"/>
                  </a:cubicBezTo>
                  <a:cubicBezTo>
                    <a:pt x="130" y="4846"/>
                    <a:pt x="1" y="5126"/>
                    <a:pt x="15" y="5134"/>
                  </a:cubicBezTo>
                  <a:cubicBezTo>
                    <a:pt x="16" y="5134"/>
                    <a:pt x="16" y="5134"/>
                    <a:pt x="16" y="5134"/>
                  </a:cubicBezTo>
                  <a:cubicBezTo>
                    <a:pt x="25" y="5134"/>
                    <a:pt x="67" y="5070"/>
                    <a:pt x="133" y="4950"/>
                  </a:cubicBezTo>
                  <a:cubicBezTo>
                    <a:pt x="202" y="4828"/>
                    <a:pt x="299" y="4649"/>
                    <a:pt x="410" y="4427"/>
                  </a:cubicBezTo>
                  <a:cubicBezTo>
                    <a:pt x="637" y="3978"/>
                    <a:pt x="927" y="3350"/>
                    <a:pt x="1207" y="2639"/>
                  </a:cubicBezTo>
                  <a:cubicBezTo>
                    <a:pt x="1487" y="1925"/>
                    <a:pt x="1706" y="1268"/>
                    <a:pt x="1843" y="787"/>
                  </a:cubicBezTo>
                  <a:cubicBezTo>
                    <a:pt x="1914" y="547"/>
                    <a:pt x="1964" y="349"/>
                    <a:pt x="1997" y="213"/>
                  </a:cubicBezTo>
                  <a:cubicBezTo>
                    <a:pt x="2029" y="76"/>
                    <a:pt x="2043" y="1"/>
                    <a:pt x="2036" y="1"/>
                  </a:cubicBezTo>
                  <a:cubicBezTo>
                    <a:pt x="2036" y="1"/>
                    <a:pt x="2036" y="0"/>
                    <a:pt x="20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4"/>
            <p:cNvSpPr/>
            <p:nvPr/>
          </p:nvSpPr>
          <p:spPr>
            <a:xfrm>
              <a:off x="7704500" y="2352779"/>
              <a:ext cx="67255" cy="59797"/>
            </a:xfrm>
            <a:custGeom>
              <a:avLst/>
              <a:gdLst/>
              <a:ahLst/>
              <a:cxnLst/>
              <a:rect l="l" t="t" r="r" b="b"/>
              <a:pathLst>
                <a:path w="1515" h="1347" extrusionOk="0">
                  <a:moveTo>
                    <a:pt x="1489" y="1"/>
                  </a:moveTo>
                  <a:cubicBezTo>
                    <a:pt x="1452" y="1"/>
                    <a:pt x="1366" y="12"/>
                    <a:pt x="1243" y="23"/>
                  </a:cubicBezTo>
                  <a:cubicBezTo>
                    <a:pt x="1074" y="40"/>
                    <a:pt x="833" y="58"/>
                    <a:pt x="550" y="69"/>
                  </a:cubicBezTo>
                  <a:lnTo>
                    <a:pt x="464" y="73"/>
                  </a:lnTo>
                  <a:lnTo>
                    <a:pt x="507" y="148"/>
                  </a:lnTo>
                  <a:cubicBezTo>
                    <a:pt x="636" y="363"/>
                    <a:pt x="776" y="600"/>
                    <a:pt x="923" y="848"/>
                  </a:cubicBezTo>
                  <a:cubicBezTo>
                    <a:pt x="994" y="965"/>
                    <a:pt x="1065" y="1081"/>
                    <a:pt x="1133" y="1192"/>
                  </a:cubicBezTo>
                  <a:lnTo>
                    <a:pt x="1133" y="1192"/>
                  </a:lnTo>
                  <a:cubicBezTo>
                    <a:pt x="925" y="1164"/>
                    <a:pt x="735" y="1153"/>
                    <a:pt x="574" y="1153"/>
                  </a:cubicBezTo>
                  <a:cubicBezTo>
                    <a:pt x="492" y="1153"/>
                    <a:pt x="418" y="1156"/>
                    <a:pt x="352" y="1160"/>
                  </a:cubicBezTo>
                  <a:cubicBezTo>
                    <a:pt x="130" y="1178"/>
                    <a:pt x="0" y="1207"/>
                    <a:pt x="0" y="1218"/>
                  </a:cubicBezTo>
                  <a:cubicBezTo>
                    <a:pt x="0" y="1250"/>
                    <a:pt x="528" y="1189"/>
                    <a:pt x="1235" y="1322"/>
                  </a:cubicBezTo>
                  <a:lnTo>
                    <a:pt x="1357" y="1347"/>
                  </a:lnTo>
                  <a:lnTo>
                    <a:pt x="1357" y="1347"/>
                  </a:lnTo>
                  <a:lnTo>
                    <a:pt x="1293" y="1239"/>
                  </a:lnTo>
                  <a:cubicBezTo>
                    <a:pt x="1206" y="1095"/>
                    <a:pt x="1117" y="941"/>
                    <a:pt x="1024" y="787"/>
                  </a:cubicBezTo>
                  <a:cubicBezTo>
                    <a:pt x="890" y="568"/>
                    <a:pt x="762" y="359"/>
                    <a:pt x="642" y="167"/>
                  </a:cubicBezTo>
                  <a:lnTo>
                    <a:pt x="642" y="167"/>
                  </a:lnTo>
                  <a:cubicBezTo>
                    <a:pt x="1169" y="124"/>
                    <a:pt x="1514" y="32"/>
                    <a:pt x="1508" y="5"/>
                  </a:cubicBezTo>
                  <a:cubicBezTo>
                    <a:pt x="1507" y="2"/>
                    <a:pt x="1500" y="1"/>
                    <a:pt x="148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6" name="Google Shape;1026;p34"/>
            <p:cNvGrpSpPr/>
            <p:nvPr/>
          </p:nvGrpSpPr>
          <p:grpSpPr>
            <a:xfrm>
              <a:off x="7331478" y="2343723"/>
              <a:ext cx="542780" cy="395840"/>
              <a:chOff x="7331478" y="2343723"/>
              <a:chExt cx="542780" cy="395840"/>
            </a:xfrm>
          </p:grpSpPr>
          <p:sp>
            <p:nvSpPr>
              <p:cNvPr id="1027" name="Google Shape;1027;p34"/>
              <p:cNvSpPr/>
              <p:nvPr/>
            </p:nvSpPr>
            <p:spPr>
              <a:xfrm>
                <a:off x="7445431" y="2352912"/>
                <a:ext cx="326019" cy="156084"/>
              </a:xfrm>
              <a:custGeom>
                <a:avLst/>
                <a:gdLst/>
                <a:ahLst/>
                <a:cxnLst/>
                <a:rect l="l" t="t" r="r" b="b"/>
                <a:pathLst>
                  <a:path w="7344" h="3516" extrusionOk="0">
                    <a:moveTo>
                      <a:pt x="7339" y="0"/>
                    </a:moveTo>
                    <a:cubicBezTo>
                      <a:pt x="7319" y="0"/>
                      <a:pt x="7238" y="23"/>
                      <a:pt x="7097" y="48"/>
                    </a:cubicBezTo>
                    <a:cubicBezTo>
                      <a:pt x="6935" y="80"/>
                      <a:pt x="6698" y="80"/>
                      <a:pt x="6386" y="91"/>
                    </a:cubicBezTo>
                    <a:lnTo>
                      <a:pt x="6343" y="91"/>
                    </a:lnTo>
                    <a:lnTo>
                      <a:pt x="6364" y="134"/>
                    </a:lnTo>
                    <a:cubicBezTo>
                      <a:pt x="6540" y="429"/>
                      <a:pt x="6754" y="790"/>
                      <a:pt x="7001" y="1210"/>
                    </a:cubicBezTo>
                    <a:lnTo>
                      <a:pt x="7001" y="1210"/>
                    </a:lnTo>
                    <a:cubicBezTo>
                      <a:pt x="6774" y="1170"/>
                      <a:pt x="6525" y="1146"/>
                      <a:pt x="6264" y="1146"/>
                    </a:cubicBezTo>
                    <a:cubicBezTo>
                      <a:pt x="6124" y="1146"/>
                      <a:pt x="5980" y="1153"/>
                      <a:pt x="5833" y="1168"/>
                    </a:cubicBezTo>
                    <a:lnTo>
                      <a:pt x="5783" y="1172"/>
                    </a:lnTo>
                    <a:lnTo>
                      <a:pt x="5790" y="1222"/>
                    </a:lnTo>
                    <a:cubicBezTo>
                      <a:pt x="5830" y="1619"/>
                      <a:pt x="5820" y="2076"/>
                      <a:pt x="5952" y="2537"/>
                    </a:cubicBezTo>
                    <a:lnTo>
                      <a:pt x="5952" y="2537"/>
                    </a:lnTo>
                    <a:cubicBezTo>
                      <a:pt x="5548" y="2431"/>
                      <a:pt x="5121" y="2306"/>
                      <a:pt x="4738" y="2076"/>
                    </a:cubicBezTo>
                    <a:lnTo>
                      <a:pt x="4667" y="2036"/>
                    </a:lnTo>
                    <a:lnTo>
                      <a:pt x="4652" y="2116"/>
                    </a:lnTo>
                    <a:cubicBezTo>
                      <a:pt x="4575" y="2496"/>
                      <a:pt x="4492" y="2898"/>
                      <a:pt x="4409" y="3304"/>
                    </a:cubicBezTo>
                    <a:lnTo>
                      <a:pt x="4409" y="3304"/>
                    </a:lnTo>
                    <a:cubicBezTo>
                      <a:pt x="4261" y="3179"/>
                      <a:pt x="4111" y="3043"/>
                      <a:pt x="3966" y="2898"/>
                    </a:cubicBezTo>
                    <a:cubicBezTo>
                      <a:pt x="3802" y="2733"/>
                      <a:pt x="3651" y="2565"/>
                      <a:pt x="3511" y="2385"/>
                    </a:cubicBezTo>
                    <a:lnTo>
                      <a:pt x="3474" y="2338"/>
                    </a:lnTo>
                    <a:lnTo>
                      <a:pt x="3428" y="2378"/>
                    </a:lnTo>
                    <a:cubicBezTo>
                      <a:pt x="3052" y="2677"/>
                      <a:pt x="2681" y="2967"/>
                      <a:pt x="2326" y="3250"/>
                    </a:cubicBezTo>
                    <a:lnTo>
                      <a:pt x="2326" y="3250"/>
                    </a:lnTo>
                    <a:cubicBezTo>
                      <a:pt x="2249" y="2872"/>
                      <a:pt x="2169" y="2504"/>
                      <a:pt x="2096" y="2152"/>
                    </a:cubicBezTo>
                    <a:lnTo>
                      <a:pt x="2086" y="2091"/>
                    </a:lnTo>
                    <a:lnTo>
                      <a:pt x="2025" y="2112"/>
                    </a:lnTo>
                    <a:cubicBezTo>
                      <a:pt x="1616" y="2262"/>
                      <a:pt x="1225" y="2402"/>
                      <a:pt x="859" y="2533"/>
                    </a:cubicBezTo>
                    <a:lnTo>
                      <a:pt x="859" y="2533"/>
                    </a:lnTo>
                    <a:cubicBezTo>
                      <a:pt x="976" y="2066"/>
                      <a:pt x="1087" y="1639"/>
                      <a:pt x="1185" y="1254"/>
                    </a:cubicBezTo>
                    <a:lnTo>
                      <a:pt x="1196" y="1211"/>
                    </a:lnTo>
                    <a:lnTo>
                      <a:pt x="1153" y="1204"/>
                    </a:lnTo>
                    <a:cubicBezTo>
                      <a:pt x="749" y="1143"/>
                      <a:pt x="398" y="1091"/>
                      <a:pt x="99" y="1046"/>
                    </a:cubicBezTo>
                    <a:lnTo>
                      <a:pt x="99" y="1046"/>
                    </a:lnTo>
                    <a:cubicBezTo>
                      <a:pt x="282" y="761"/>
                      <a:pt x="425" y="533"/>
                      <a:pt x="532" y="368"/>
                    </a:cubicBezTo>
                    <a:cubicBezTo>
                      <a:pt x="578" y="292"/>
                      <a:pt x="614" y="231"/>
                      <a:pt x="646" y="181"/>
                    </a:cubicBezTo>
                    <a:cubicBezTo>
                      <a:pt x="668" y="138"/>
                      <a:pt x="682" y="116"/>
                      <a:pt x="679" y="113"/>
                    </a:cubicBezTo>
                    <a:lnTo>
                      <a:pt x="679" y="113"/>
                    </a:lnTo>
                    <a:cubicBezTo>
                      <a:pt x="675" y="113"/>
                      <a:pt x="661" y="131"/>
                      <a:pt x="632" y="174"/>
                    </a:cubicBezTo>
                    <a:cubicBezTo>
                      <a:pt x="596" y="221"/>
                      <a:pt x="557" y="278"/>
                      <a:pt x="502" y="350"/>
                    </a:cubicBezTo>
                    <a:cubicBezTo>
                      <a:pt x="388" y="522"/>
                      <a:pt x="230" y="756"/>
                      <a:pt x="25" y="1049"/>
                    </a:cubicBezTo>
                    <a:lnTo>
                      <a:pt x="0" y="1089"/>
                    </a:lnTo>
                    <a:lnTo>
                      <a:pt x="47" y="1097"/>
                    </a:lnTo>
                    <a:cubicBezTo>
                      <a:pt x="341" y="1148"/>
                      <a:pt x="689" y="1207"/>
                      <a:pt x="1094" y="1275"/>
                    </a:cubicBezTo>
                    <a:lnTo>
                      <a:pt x="1094" y="1275"/>
                    </a:lnTo>
                    <a:cubicBezTo>
                      <a:pt x="989" y="1673"/>
                      <a:pt x="872" y="2115"/>
                      <a:pt x="739" y="2596"/>
                    </a:cubicBezTo>
                    <a:lnTo>
                      <a:pt x="718" y="2686"/>
                    </a:lnTo>
                    <a:lnTo>
                      <a:pt x="718" y="2686"/>
                    </a:lnTo>
                    <a:lnTo>
                      <a:pt x="804" y="2654"/>
                    </a:lnTo>
                    <a:cubicBezTo>
                      <a:pt x="1182" y="2524"/>
                      <a:pt x="1582" y="2384"/>
                      <a:pt x="2005" y="2237"/>
                    </a:cubicBezTo>
                    <a:lnTo>
                      <a:pt x="2005" y="2237"/>
                    </a:lnTo>
                    <a:cubicBezTo>
                      <a:pt x="2077" y="2600"/>
                      <a:pt x="2155" y="2975"/>
                      <a:pt x="2233" y="3365"/>
                    </a:cubicBezTo>
                    <a:lnTo>
                      <a:pt x="2251" y="3454"/>
                    </a:lnTo>
                    <a:lnTo>
                      <a:pt x="2326" y="3397"/>
                    </a:lnTo>
                    <a:cubicBezTo>
                      <a:pt x="2689" y="3111"/>
                      <a:pt x="3067" y="2811"/>
                      <a:pt x="3456" y="2505"/>
                    </a:cubicBezTo>
                    <a:lnTo>
                      <a:pt x="3456" y="2505"/>
                    </a:lnTo>
                    <a:cubicBezTo>
                      <a:pt x="3586" y="2669"/>
                      <a:pt x="3729" y="2829"/>
                      <a:pt x="3880" y="2981"/>
                    </a:cubicBezTo>
                    <a:cubicBezTo>
                      <a:pt x="4052" y="3153"/>
                      <a:pt x="4232" y="3315"/>
                      <a:pt x="4412" y="3458"/>
                    </a:cubicBezTo>
                    <a:lnTo>
                      <a:pt x="4487" y="3516"/>
                    </a:lnTo>
                    <a:lnTo>
                      <a:pt x="4505" y="3423"/>
                    </a:lnTo>
                    <a:cubicBezTo>
                      <a:pt x="4589" y="3008"/>
                      <a:pt x="4670" y="2603"/>
                      <a:pt x="4748" y="2214"/>
                    </a:cubicBezTo>
                    <a:lnTo>
                      <a:pt x="4748" y="2214"/>
                    </a:lnTo>
                    <a:cubicBezTo>
                      <a:pt x="5165" y="2445"/>
                      <a:pt x="5605" y="2559"/>
                      <a:pt x="6020" y="2664"/>
                    </a:cubicBezTo>
                    <a:lnTo>
                      <a:pt x="6113" y="2690"/>
                    </a:lnTo>
                    <a:lnTo>
                      <a:pt x="6084" y="2596"/>
                    </a:lnTo>
                    <a:cubicBezTo>
                      <a:pt x="5932" y="2143"/>
                      <a:pt x="5933" y="1681"/>
                      <a:pt x="5888" y="1260"/>
                    </a:cubicBezTo>
                    <a:lnTo>
                      <a:pt x="5888" y="1260"/>
                    </a:lnTo>
                    <a:cubicBezTo>
                      <a:pt x="6035" y="1245"/>
                      <a:pt x="6179" y="1238"/>
                      <a:pt x="6318" y="1238"/>
                    </a:cubicBezTo>
                    <a:cubicBezTo>
                      <a:pt x="6588" y="1238"/>
                      <a:pt x="6843" y="1263"/>
                      <a:pt x="7075" y="1304"/>
                    </a:cubicBezTo>
                    <a:lnTo>
                      <a:pt x="7161" y="1319"/>
                    </a:lnTo>
                    <a:lnTo>
                      <a:pt x="7114" y="1243"/>
                    </a:lnTo>
                    <a:cubicBezTo>
                      <a:pt x="6852" y="816"/>
                      <a:pt x="6623" y="444"/>
                      <a:pt x="6434" y="142"/>
                    </a:cubicBezTo>
                    <a:lnTo>
                      <a:pt x="6434" y="142"/>
                    </a:lnTo>
                    <a:cubicBezTo>
                      <a:pt x="6721" y="126"/>
                      <a:pt x="6949" y="114"/>
                      <a:pt x="7104" y="73"/>
                    </a:cubicBezTo>
                    <a:cubicBezTo>
                      <a:pt x="7183" y="55"/>
                      <a:pt x="7243" y="37"/>
                      <a:pt x="7283" y="27"/>
                    </a:cubicBezTo>
                    <a:cubicBezTo>
                      <a:pt x="7322" y="12"/>
                      <a:pt x="7344" y="5"/>
                      <a:pt x="7344" y="2"/>
                    </a:cubicBezTo>
                    <a:cubicBezTo>
                      <a:pt x="7343" y="1"/>
                      <a:pt x="7342" y="0"/>
                      <a:pt x="73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4"/>
              <p:cNvSpPr/>
              <p:nvPr/>
            </p:nvSpPr>
            <p:spPr>
              <a:xfrm>
                <a:off x="7331478" y="2423760"/>
                <a:ext cx="530180" cy="215259"/>
              </a:xfrm>
              <a:custGeom>
                <a:avLst/>
                <a:gdLst/>
                <a:ahLst/>
                <a:cxnLst/>
                <a:rect l="l" t="t" r="r" b="b"/>
                <a:pathLst>
                  <a:path w="11943" h="4849" extrusionOk="0">
                    <a:moveTo>
                      <a:pt x="11342" y="1"/>
                    </a:moveTo>
                    <a:cubicBezTo>
                      <a:pt x="11258" y="1"/>
                      <a:pt x="11166" y="9"/>
                      <a:pt x="11067" y="31"/>
                    </a:cubicBezTo>
                    <a:lnTo>
                      <a:pt x="11045" y="35"/>
                    </a:lnTo>
                    <a:lnTo>
                      <a:pt x="11049" y="56"/>
                    </a:lnTo>
                    <a:cubicBezTo>
                      <a:pt x="11088" y="301"/>
                      <a:pt x="11150" y="599"/>
                      <a:pt x="11231" y="932"/>
                    </a:cubicBezTo>
                    <a:cubicBezTo>
                      <a:pt x="11313" y="1253"/>
                      <a:pt x="11414" y="1611"/>
                      <a:pt x="11505" y="2009"/>
                    </a:cubicBezTo>
                    <a:lnTo>
                      <a:pt x="11505" y="2009"/>
                    </a:lnTo>
                    <a:cubicBezTo>
                      <a:pt x="10991" y="1860"/>
                      <a:pt x="10400" y="1739"/>
                      <a:pt x="9785" y="1525"/>
                    </a:cubicBezTo>
                    <a:lnTo>
                      <a:pt x="9714" y="1503"/>
                    </a:lnTo>
                    <a:lnTo>
                      <a:pt x="9721" y="1575"/>
                    </a:lnTo>
                    <a:cubicBezTo>
                      <a:pt x="9783" y="2185"/>
                      <a:pt x="9775" y="2863"/>
                      <a:pt x="9807" y="3586"/>
                    </a:cubicBezTo>
                    <a:lnTo>
                      <a:pt x="9807" y="3586"/>
                    </a:lnTo>
                    <a:cubicBezTo>
                      <a:pt x="9268" y="3496"/>
                      <a:pt x="8722" y="3322"/>
                      <a:pt x="8152" y="3132"/>
                    </a:cubicBezTo>
                    <a:cubicBezTo>
                      <a:pt x="8113" y="3122"/>
                      <a:pt x="8073" y="3111"/>
                      <a:pt x="8030" y="3104"/>
                    </a:cubicBezTo>
                    <a:cubicBezTo>
                      <a:pt x="8009" y="3101"/>
                      <a:pt x="7987" y="3097"/>
                      <a:pt x="7955" y="3097"/>
                    </a:cubicBezTo>
                    <a:cubicBezTo>
                      <a:pt x="7919" y="3104"/>
                      <a:pt x="7898" y="3119"/>
                      <a:pt x="7876" y="3132"/>
                    </a:cubicBezTo>
                    <a:cubicBezTo>
                      <a:pt x="7790" y="3205"/>
                      <a:pt x="7775" y="3291"/>
                      <a:pt x="7743" y="3362"/>
                    </a:cubicBezTo>
                    <a:cubicBezTo>
                      <a:pt x="7682" y="3506"/>
                      <a:pt x="7618" y="3653"/>
                      <a:pt x="7557" y="3804"/>
                    </a:cubicBezTo>
                    <a:cubicBezTo>
                      <a:pt x="7446" y="4072"/>
                      <a:pt x="7334" y="4343"/>
                      <a:pt x="7218" y="4620"/>
                    </a:cubicBezTo>
                    <a:lnTo>
                      <a:pt x="7218" y="4620"/>
                    </a:lnTo>
                    <a:cubicBezTo>
                      <a:pt x="6859" y="4173"/>
                      <a:pt x="6486" y="3708"/>
                      <a:pt x="6106" y="3233"/>
                    </a:cubicBezTo>
                    <a:lnTo>
                      <a:pt x="6016" y="3126"/>
                    </a:lnTo>
                    <a:lnTo>
                      <a:pt x="5984" y="3083"/>
                    </a:lnTo>
                    <a:lnTo>
                      <a:pt x="5938" y="3114"/>
                    </a:lnTo>
                    <a:cubicBezTo>
                      <a:pt x="5314" y="3544"/>
                      <a:pt x="4704" y="3967"/>
                      <a:pt x="4110" y="4374"/>
                    </a:cubicBezTo>
                    <a:lnTo>
                      <a:pt x="4110" y="4374"/>
                    </a:lnTo>
                    <a:cubicBezTo>
                      <a:pt x="3904" y="3786"/>
                      <a:pt x="3704" y="3214"/>
                      <a:pt x="3511" y="2666"/>
                    </a:cubicBezTo>
                    <a:lnTo>
                      <a:pt x="3486" y="2598"/>
                    </a:lnTo>
                    <a:lnTo>
                      <a:pt x="3429" y="2637"/>
                    </a:lnTo>
                    <a:cubicBezTo>
                      <a:pt x="2763" y="3072"/>
                      <a:pt x="2084" y="3410"/>
                      <a:pt x="1427" y="3665"/>
                    </a:cubicBezTo>
                    <a:lnTo>
                      <a:pt x="1427" y="3665"/>
                    </a:lnTo>
                    <a:cubicBezTo>
                      <a:pt x="1547" y="2740"/>
                      <a:pt x="1659" y="1908"/>
                      <a:pt x="1756" y="1184"/>
                    </a:cubicBezTo>
                    <a:lnTo>
                      <a:pt x="1763" y="1116"/>
                    </a:lnTo>
                    <a:lnTo>
                      <a:pt x="1763" y="1116"/>
                    </a:lnTo>
                    <a:lnTo>
                      <a:pt x="1702" y="1144"/>
                    </a:lnTo>
                    <a:cubicBezTo>
                      <a:pt x="1150" y="1368"/>
                      <a:pt x="629" y="1438"/>
                      <a:pt x="198" y="1438"/>
                    </a:cubicBezTo>
                    <a:cubicBezTo>
                      <a:pt x="157" y="1438"/>
                      <a:pt x="117" y="1437"/>
                      <a:pt x="78" y="1436"/>
                    </a:cubicBezTo>
                    <a:lnTo>
                      <a:pt x="78" y="1436"/>
                    </a:lnTo>
                    <a:cubicBezTo>
                      <a:pt x="233" y="990"/>
                      <a:pt x="355" y="643"/>
                      <a:pt x="439" y="394"/>
                    </a:cubicBezTo>
                    <a:cubicBezTo>
                      <a:pt x="478" y="279"/>
                      <a:pt x="507" y="186"/>
                      <a:pt x="532" y="117"/>
                    </a:cubicBezTo>
                    <a:cubicBezTo>
                      <a:pt x="550" y="53"/>
                      <a:pt x="561" y="21"/>
                      <a:pt x="557" y="21"/>
                    </a:cubicBezTo>
                    <a:lnTo>
                      <a:pt x="557" y="21"/>
                    </a:lnTo>
                    <a:cubicBezTo>
                      <a:pt x="557" y="21"/>
                      <a:pt x="543" y="49"/>
                      <a:pt x="518" y="111"/>
                    </a:cubicBezTo>
                    <a:cubicBezTo>
                      <a:pt x="493" y="182"/>
                      <a:pt x="457" y="272"/>
                      <a:pt x="410" y="387"/>
                    </a:cubicBezTo>
                    <a:cubicBezTo>
                      <a:pt x="317" y="634"/>
                      <a:pt x="184" y="994"/>
                      <a:pt x="11" y="1453"/>
                    </a:cubicBezTo>
                    <a:lnTo>
                      <a:pt x="1" y="1489"/>
                    </a:lnTo>
                    <a:lnTo>
                      <a:pt x="37" y="1489"/>
                    </a:lnTo>
                    <a:cubicBezTo>
                      <a:pt x="112" y="1493"/>
                      <a:pt x="190" y="1496"/>
                      <a:pt x="272" y="1496"/>
                    </a:cubicBezTo>
                    <a:cubicBezTo>
                      <a:pt x="678" y="1496"/>
                      <a:pt x="1159" y="1432"/>
                      <a:pt x="1668" y="1240"/>
                    </a:cubicBezTo>
                    <a:lnTo>
                      <a:pt x="1668" y="1240"/>
                    </a:lnTo>
                    <a:cubicBezTo>
                      <a:pt x="1566" y="1971"/>
                      <a:pt x="1447" y="2806"/>
                      <a:pt x="1315" y="3735"/>
                    </a:cubicBezTo>
                    <a:lnTo>
                      <a:pt x="1303" y="3818"/>
                    </a:lnTo>
                    <a:lnTo>
                      <a:pt x="1303" y="3818"/>
                    </a:lnTo>
                    <a:lnTo>
                      <a:pt x="1383" y="3790"/>
                    </a:lnTo>
                    <a:cubicBezTo>
                      <a:pt x="2052" y="3542"/>
                      <a:pt x="2746" y="3206"/>
                      <a:pt x="3427" y="2769"/>
                    </a:cubicBezTo>
                    <a:lnTo>
                      <a:pt x="3427" y="2769"/>
                    </a:lnTo>
                    <a:cubicBezTo>
                      <a:pt x="3621" y="3323"/>
                      <a:pt x="3821" y="3896"/>
                      <a:pt x="4025" y="4486"/>
                    </a:cubicBezTo>
                    <a:lnTo>
                      <a:pt x="4050" y="4557"/>
                    </a:lnTo>
                    <a:lnTo>
                      <a:pt x="4111" y="4514"/>
                    </a:lnTo>
                    <a:cubicBezTo>
                      <a:pt x="4710" y="4101"/>
                      <a:pt x="5327" y="3677"/>
                      <a:pt x="5961" y="3243"/>
                    </a:cubicBezTo>
                    <a:lnTo>
                      <a:pt x="5961" y="3243"/>
                    </a:lnTo>
                    <a:lnTo>
                      <a:pt x="6013" y="3308"/>
                    </a:lnTo>
                    <a:cubicBezTo>
                      <a:pt x="6415" y="3811"/>
                      <a:pt x="6813" y="4303"/>
                      <a:pt x="7190" y="4769"/>
                    </a:cubicBezTo>
                    <a:lnTo>
                      <a:pt x="7252" y="4848"/>
                    </a:lnTo>
                    <a:lnTo>
                      <a:pt x="7290" y="4755"/>
                    </a:lnTo>
                    <a:cubicBezTo>
                      <a:pt x="7416" y="4450"/>
                      <a:pt x="7542" y="4145"/>
                      <a:pt x="7664" y="3847"/>
                    </a:cubicBezTo>
                    <a:cubicBezTo>
                      <a:pt x="7725" y="3700"/>
                      <a:pt x="7786" y="3553"/>
                      <a:pt x="7847" y="3406"/>
                    </a:cubicBezTo>
                    <a:cubicBezTo>
                      <a:pt x="7880" y="3330"/>
                      <a:pt x="7905" y="3255"/>
                      <a:pt x="7944" y="3222"/>
                    </a:cubicBezTo>
                    <a:cubicBezTo>
                      <a:pt x="7950" y="3213"/>
                      <a:pt x="7962" y="3210"/>
                      <a:pt x="7977" y="3210"/>
                    </a:cubicBezTo>
                    <a:cubicBezTo>
                      <a:pt x="8013" y="3210"/>
                      <a:pt x="8069" y="3228"/>
                      <a:pt x="8117" y="3240"/>
                    </a:cubicBezTo>
                    <a:cubicBezTo>
                      <a:pt x="8708" y="3434"/>
                      <a:pt x="9286" y="3617"/>
                      <a:pt x="9853" y="3700"/>
                    </a:cubicBezTo>
                    <a:lnTo>
                      <a:pt x="9918" y="3710"/>
                    </a:lnTo>
                    <a:lnTo>
                      <a:pt x="9918" y="3646"/>
                    </a:lnTo>
                    <a:cubicBezTo>
                      <a:pt x="9881" y="2932"/>
                      <a:pt x="9882" y="2251"/>
                      <a:pt x="9822" y="1637"/>
                    </a:cubicBezTo>
                    <a:lnTo>
                      <a:pt x="9822" y="1637"/>
                    </a:lnTo>
                    <a:cubicBezTo>
                      <a:pt x="10446" y="1842"/>
                      <a:pt x="11039" y="1953"/>
                      <a:pt x="11544" y="2102"/>
                    </a:cubicBezTo>
                    <a:lnTo>
                      <a:pt x="11609" y="2120"/>
                    </a:lnTo>
                    <a:lnTo>
                      <a:pt x="11594" y="2056"/>
                    </a:lnTo>
                    <a:cubicBezTo>
                      <a:pt x="11494" y="1633"/>
                      <a:pt x="11382" y="1252"/>
                      <a:pt x="11293" y="918"/>
                    </a:cubicBezTo>
                    <a:cubicBezTo>
                      <a:pt x="11206" y="594"/>
                      <a:pt x="11139" y="310"/>
                      <a:pt x="11096" y="70"/>
                    </a:cubicBezTo>
                    <a:lnTo>
                      <a:pt x="11096" y="70"/>
                    </a:lnTo>
                    <a:cubicBezTo>
                      <a:pt x="11197" y="46"/>
                      <a:pt x="11293" y="37"/>
                      <a:pt x="11380" y="37"/>
                    </a:cubicBezTo>
                    <a:cubicBezTo>
                      <a:pt x="11521" y="37"/>
                      <a:pt x="11640" y="62"/>
                      <a:pt x="11727" y="86"/>
                    </a:cubicBezTo>
                    <a:cubicBezTo>
                      <a:pt x="11865" y="124"/>
                      <a:pt x="11933" y="161"/>
                      <a:pt x="11941" y="161"/>
                    </a:cubicBezTo>
                    <a:cubicBezTo>
                      <a:pt x="11942" y="161"/>
                      <a:pt x="11942" y="161"/>
                      <a:pt x="11942" y="161"/>
                    </a:cubicBezTo>
                    <a:cubicBezTo>
                      <a:pt x="11942" y="161"/>
                      <a:pt x="11878" y="111"/>
                      <a:pt x="11731" y="64"/>
                    </a:cubicBezTo>
                    <a:cubicBezTo>
                      <a:pt x="11638" y="33"/>
                      <a:pt x="11505" y="1"/>
                      <a:pt x="113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4"/>
              <p:cNvSpPr/>
              <p:nvPr/>
            </p:nvSpPr>
            <p:spPr>
              <a:xfrm>
                <a:off x="7513128" y="2343723"/>
                <a:ext cx="171444" cy="93713"/>
              </a:xfrm>
              <a:custGeom>
                <a:avLst/>
                <a:gdLst/>
                <a:ahLst/>
                <a:cxnLst/>
                <a:rect l="l" t="t" r="r" b="b"/>
                <a:pathLst>
                  <a:path w="3862" h="2111" extrusionOk="0">
                    <a:moveTo>
                      <a:pt x="3830" y="0"/>
                    </a:moveTo>
                    <a:cubicBezTo>
                      <a:pt x="3806" y="0"/>
                      <a:pt x="3862" y="354"/>
                      <a:pt x="3647" y="851"/>
                    </a:cubicBezTo>
                    <a:cubicBezTo>
                      <a:pt x="3540" y="1095"/>
                      <a:pt x="3360" y="1372"/>
                      <a:pt x="3087" y="1591"/>
                    </a:cubicBezTo>
                    <a:cubicBezTo>
                      <a:pt x="2815" y="1813"/>
                      <a:pt x="2441" y="1960"/>
                      <a:pt x="2035" y="1989"/>
                    </a:cubicBezTo>
                    <a:cubicBezTo>
                      <a:pt x="2000" y="1990"/>
                      <a:pt x="1965" y="1991"/>
                      <a:pt x="1930" y="1991"/>
                    </a:cubicBezTo>
                    <a:cubicBezTo>
                      <a:pt x="1563" y="1991"/>
                      <a:pt x="1213" y="1890"/>
                      <a:pt x="945" y="1720"/>
                    </a:cubicBezTo>
                    <a:cubicBezTo>
                      <a:pt x="643" y="1533"/>
                      <a:pt x="435" y="1282"/>
                      <a:pt x="299" y="1052"/>
                    </a:cubicBezTo>
                    <a:cubicBezTo>
                      <a:pt x="27" y="587"/>
                      <a:pt x="40" y="230"/>
                      <a:pt x="16" y="230"/>
                    </a:cubicBezTo>
                    <a:cubicBezTo>
                      <a:pt x="16" y="230"/>
                      <a:pt x="16" y="230"/>
                      <a:pt x="15" y="230"/>
                    </a:cubicBezTo>
                    <a:cubicBezTo>
                      <a:pt x="8" y="230"/>
                      <a:pt x="1" y="316"/>
                      <a:pt x="19" y="471"/>
                    </a:cubicBezTo>
                    <a:cubicBezTo>
                      <a:pt x="37" y="625"/>
                      <a:pt x="94" y="847"/>
                      <a:pt x="223" y="1095"/>
                    </a:cubicBezTo>
                    <a:cubicBezTo>
                      <a:pt x="356" y="1339"/>
                      <a:pt x="571" y="1609"/>
                      <a:pt x="887" y="1813"/>
                    </a:cubicBezTo>
                    <a:cubicBezTo>
                      <a:pt x="1174" y="2001"/>
                      <a:pt x="1545" y="2110"/>
                      <a:pt x="1937" y="2110"/>
                    </a:cubicBezTo>
                    <a:cubicBezTo>
                      <a:pt x="1973" y="2110"/>
                      <a:pt x="2008" y="2109"/>
                      <a:pt x="2043" y="2107"/>
                    </a:cubicBezTo>
                    <a:cubicBezTo>
                      <a:pt x="2474" y="2079"/>
                      <a:pt x="2872" y="1917"/>
                      <a:pt x="3155" y="1677"/>
                    </a:cubicBezTo>
                    <a:cubicBezTo>
                      <a:pt x="3443" y="1436"/>
                      <a:pt x="3622" y="1142"/>
                      <a:pt x="3726" y="883"/>
                    </a:cubicBezTo>
                    <a:cubicBezTo>
                      <a:pt x="3827" y="621"/>
                      <a:pt x="3856" y="395"/>
                      <a:pt x="3856" y="241"/>
                    </a:cubicBezTo>
                    <a:cubicBezTo>
                      <a:pt x="3856" y="83"/>
                      <a:pt x="3834" y="0"/>
                      <a:pt x="3831" y="0"/>
                    </a:cubicBezTo>
                    <a:cubicBezTo>
                      <a:pt x="3831" y="0"/>
                      <a:pt x="3830" y="0"/>
                      <a:pt x="38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4"/>
              <p:cNvSpPr/>
              <p:nvPr/>
            </p:nvSpPr>
            <p:spPr>
              <a:xfrm>
                <a:off x="7686477" y="2424338"/>
                <a:ext cx="175173" cy="164297"/>
              </a:xfrm>
              <a:custGeom>
                <a:avLst/>
                <a:gdLst/>
                <a:ahLst/>
                <a:cxnLst/>
                <a:rect l="l" t="t" r="r" b="b"/>
                <a:pathLst>
                  <a:path w="3946" h="3701" extrusionOk="0">
                    <a:moveTo>
                      <a:pt x="3030" y="0"/>
                    </a:moveTo>
                    <a:lnTo>
                      <a:pt x="3037" y="48"/>
                    </a:lnTo>
                    <a:cubicBezTo>
                      <a:pt x="3155" y="548"/>
                      <a:pt x="3308" y="1210"/>
                      <a:pt x="3483" y="1972"/>
                    </a:cubicBezTo>
                    <a:lnTo>
                      <a:pt x="3483" y="1972"/>
                    </a:lnTo>
                    <a:cubicBezTo>
                      <a:pt x="3073" y="1860"/>
                      <a:pt x="2631" y="1735"/>
                      <a:pt x="2172" y="1605"/>
                    </a:cubicBezTo>
                    <a:cubicBezTo>
                      <a:pt x="2043" y="1569"/>
                      <a:pt x="1914" y="1534"/>
                      <a:pt x="1788" y="1501"/>
                    </a:cubicBezTo>
                    <a:lnTo>
                      <a:pt x="1710" y="1479"/>
                    </a:lnTo>
                    <a:lnTo>
                      <a:pt x="1713" y="1559"/>
                    </a:lnTo>
                    <a:cubicBezTo>
                      <a:pt x="1751" y="2295"/>
                      <a:pt x="1786" y="2979"/>
                      <a:pt x="1814" y="3571"/>
                    </a:cubicBezTo>
                    <a:lnTo>
                      <a:pt x="1814" y="3571"/>
                    </a:lnTo>
                    <a:cubicBezTo>
                      <a:pt x="1293" y="3441"/>
                      <a:pt x="852" y="3331"/>
                      <a:pt x="521" y="3249"/>
                    </a:cubicBezTo>
                    <a:cubicBezTo>
                      <a:pt x="370" y="3217"/>
                      <a:pt x="245" y="3188"/>
                      <a:pt x="141" y="3163"/>
                    </a:cubicBezTo>
                    <a:cubicBezTo>
                      <a:pt x="66" y="3147"/>
                      <a:pt x="21" y="3140"/>
                      <a:pt x="8" y="3140"/>
                    </a:cubicBezTo>
                    <a:cubicBezTo>
                      <a:pt x="5" y="3140"/>
                      <a:pt x="4" y="3140"/>
                      <a:pt x="4" y="3141"/>
                    </a:cubicBezTo>
                    <a:cubicBezTo>
                      <a:pt x="1" y="3149"/>
                      <a:pt x="47" y="3163"/>
                      <a:pt x="130" y="3192"/>
                    </a:cubicBezTo>
                    <a:cubicBezTo>
                      <a:pt x="234" y="3224"/>
                      <a:pt x="356" y="3260"/>
                      <a:pt x="507" y="3303"/>
                    </a:cubicBezTo>
                    <a:cubicBezTo>
                      <a:pt x="852" y="3399"/>
                      <a:pt x="1311" y="3529"/>
                      <a:pt x="1856" y="3683"/>
                    </a:cubicBezTo>
                    <a:lnTo>
                      <a:pt x="1917" y="3701"/>
                    </a:lnTo>
                    <a:lnTo>
                      <a:pt x="1914" y="3633"/>
                    </a:lnTo>
                    <a:cubicBezTo>
                      <a:pt x="1893" y="3048"/>
                      <a:pt x="1863" y="2365"/>
                      <a:pt x="1834" y="1634"/>
                    </a:cubicBezTo>
                    <a:lnTo>
                      <a:pt x="1834" y="1634"/>
                    </a:lnTo>
                    <a:cubicBezTo>
                      <a:pt x="1935" y="1663"/>
                      <a:pt x="2038" y="1692"/>
                      <a:pt x="2140" y="1720"/>
                    </a:cubicBezTo>
                    <a:cubicBezTo>
                      <a:pt x="2636" y="1857"/>
                      <a:pt x="3110" y="1986"/>
                      <a:pt x="3547" y="2107"/>
                    </a:cubicBezTo>
                    <a:lnTo>
                      <a:pt x="3637" y="2132"/>
                    </a:lnTo>
                    <a:lnTo>
                      <a:pt x="3615" y="2039"/>
                    </a:lnTo>
                    <a:cubicBezTo>
                      <a:pt x="3420" y="1265"/>
                      <a:pt x="3249" y="592"/>
                      <a:pt x="3121" y="77"/>
                    </a:cubicBezTo>
                    <a:lnTo>
                      <a:pt x="3121" y="77"/>
                    </a:lnTo>
                    <a:cubicBezTo>
                      <a:pt x="3586" y="89"/>
                      <a:pt x="3876" y="150"/>
                      <a:pt x="3934" y="150"/>
                    </a:cubicBezTo>
                    <a:cubicBezTo>
                      <a:pt x="3941" y="150"/>
                      <a:pt x="3945" y="149"/>
                      <a:pt x="3945" y="148"/>
                    </a:cubicBezTo>
                    <a:cubicBezTo>
                      <a:pt x="3945" y="141"/>
                      <a:pt x="3867" y="119"/>
                      <a:pt x="3719" y="86"/>
                    </a:cubicBezTo>
                    <a:cubicBezTo>
                      <a:pt x="3572" y="54"/>
                      <a:pt x="3353" y="18"/>
                      <a:pt x="3077" y="5"/>
                    </a:cubicBezTo>
                    <a:lnTo>
                      <a:pt x="30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4"/>
              <p:cNvSpPr/>
              <p:nvPr/>
            </p:nvSpPr>
            <p:spPr>
              <a:xfrm>
                <a:off x="7661484" y="2644696"/>
                <a:ext cx="212773" cy="94867"/>
              </a:xfrm>
              <a:custGeom>
                <a:avLst/>
                <a:gdLst/>
                <a:ahLst/>
                <a:cxnLst/>
                <a:rect l="l" t="t" r="r" b="b"/>
                <a:pathLst>
                  <a:path w="4793" h="2137" extrusionOk="0">
                    <a:moveTo>
                      <a:pt x="366" y="1761"/>
                    </a:moveTo>
                    <a:cubicBezTo>
                      <a:pt x="366" y="1761"/>
                      <a:pt x="366" y="1762"/>
                      <a:pt x="366" y="1763"/>
                    </a:cubicBezTo>
                    <a:lnTo>
                      <a:pt x="363" y="1767"/>
                    </a:lnTo>
                    <a:cubicBezTo>
                      <a:pt x="365" y="1763"/>
                      <a:pt x="366" y="1761"/>
                      <a:pt x="366" y="1761"/>
                    </a:cubicBezTo>
                    <a:close/>
                    <a:moveTo>
                      <a:pt x="4314" y="1"/>
                    </a:moveTo>
                    <a:lnTo>
                      <a:pt x="4282" y="54"/>
                    </a:lnTo>
                    <a:cubicBezTo>
                      <a:pt x="4013" y="536"/>
                      <a:pt x="3605" y="1215"/>
                      <a:pt x="3048" y="1946"/>
                    </a:cubicBezTo>
                    <a:lnTo>
                      <a:pt x="3048" y="1946"/>
                    </a:lnTo>
                    <a:cubicBezTo>
                      <a:pt x="2849" y="1687"/>
                      <a:pt x="2639" y="1410"/>
                      <a:pt x="2423" y="1127"/>
                    </a:cubicBezTo>
                    <a:cubicBezTo>
                      <a:pt x="2247" y="902"/>
                      <a:pt x="2079" y="679"/>
                      <a:pt x="1914" y="463"/>
                    </a:cubicBezTo>
                    <a:lnTo>
                      <a:pt x="1874" y="413"/>
                    </a:lnTo>
                    <a:lnTo>
                      <a:pt x="1827" y="453"/>
                    </a:lnTo>
                    <a:cubicBezTo>
                      <a:pt x="1544" y="708"/>
                      <a:pt x="1271" y="948"/>
                      <a:pt x="1019" y="1174"/>
                    </a:cubicBezTo>
                    <a:cubicBezTo>
                      <a:pt x="894" y="1286"/>
                      <a:pt x="772" y="1394"/>
                      <a:pt x="658" y="1497"/>
                    </a:cubicBezTo>
                    <a:cubicBezTo>
                      <a:pt x="600" y="1548"/>
                      <a:pt x="546" y="1598"/>
                      <a:pt x="492" y="1648"/>
                    </a:cubicBezTo>
                    <a:lnTo>
                      <a:pt x="414" y="1716"/>
                    </a:lnTo>
                    <a:lnTo>
                      <a:pt x="414" y="1716"/>
                    </a:lnTo>
                    <a:cubicBezTo>
                      <a:pt x="413" y="1716"/>
                      <a:pt x="412" y="1715"/>
                      <a:pt x="411" y="1715"/>
                    </a:cubicBezTo>
                    <a:lnTo>
                      <a:pt x="411" y="1715"/>
                    </a:lnTo>
                    <a:cubicBezTo>
                      <a:pt x="272" y="1301"/>
                      <a:pt x="168" y="957"/>
                      <a:pt x="105" y="718"/>
                    </a:cubicBezTo>
                    <a:cubicBezTo>
                      <a:pt x="36" y="474"/>
                      <a:pt x="22" y="334"/>
                      <a:pt x="15" y="334"/>
                    </a:cubicBezTo>
                    <a:lnTo>
                      <a:pt x="15" y="334"/>
                    </a:lnTo>
                    <a:cubicBezTo>
                      <a:pt x="4" y="334"/>
                      <a:pt x="0" y="478"/>
                      <a:pt x="58" y="729"/>
                    </a:cubicBezTo>
                    <a:cubicBezTo>
                      <a:pt x="108" y="980"/>
                      <a:pt x="201" y="1339"/>
                      <a:pt x="335" y="1773"/>
                    </a:cubicBezTo>
                    <a:lnTo>
                      <a:pt x="348" y="1817"/>
                    </a:lnTo>
                    <a:lnTo>
                      <a:pt x="366" y="1810"/>
                    </a:lnTo>
                    <a:lnTo>
                      <a:pt x="366" y="1810"/>
                    </a:lnTo>
                    <a:cubicBezTo>
                      <a:pt x="378" y="1823"/>
                      <a:pt x="398" y="1835"/>
                      <a:pt x="409" y="1835"/>
                    </a:cubicBezTo>
                    <a:cubicBezTo>
                      <a:pt x="413" y="1835"/>
                      <a:pt x="415" y="1834"/>
                      <a:pt x="416" y="1831"/>
                    </a:cubicBezTo>
                    <a:cubicBezTo>
                      <a:pt x="424" y="1828"/>
                      <a:pt x="424" y="1828"/>
                      <a:pt x="431" y="1824"/>
                    </a:cubicBezTo>
                    <a:lnTo>
                      <a:pt x="438" y="1817"/>
                    </a:lnTo>
                    <a:lnTo>
                      <a:pt x="449" y="1806"/>
                    </a:lnTo>
                    <a:lnTo>
                      <a:pt x="471" y="1788"/>
                    </a:lnTo>
                    <a:lnTo>
                      <a:pt x="553" y="1720"/>
                    </a:lnTo>
                    <a:cubicBezTo>
                      <a:pt x="607" y="1669"/>
                      <a:pt x="664" y="1619"/>
                      <a:pt x="722" y="1569"/>
                    </a:cubicBezTo>
                    <a:cubicBezTo>
                      <a:pt x="840" y="1469"/>
                      <a:pt x="962" y="1364"/>
                      <a:pt x="1088" y="1253"/>
                    </a:cubicBezTo>
                    <a:cubicBezTo>
                      <a:pt x="1333" y="1043"/>
                      <a:pt x="1589" y="817"/>
                      <a:pt x="1859" y="583"/>
                    </a:cubicBezTo>
                    <a:lnTo>
                      <a:pt x="1859" y="583"/>
                    </a:lnTo>
                    <a:cubicBezTo>
                      <a:pt x="2012" y="783"/>
                      <a:pt x="2168" y="991"/>
                      <a:pt x="2330" y="1200"/>
                    </a:cubicBezTo>
                    <a:cubicBezTo>
                      <a:pt x="2563" y="1505"/>
                      <a:pt x="2790" y="1798"/>
                      <a:pt x="3001" y="2075"/>
                    </a:cubicBezTo>
                    <a:lnTo>
                      <a:pt x="3048" y="2136"/>
                    </a:lnTo>
                    <a:lnTo>
                      <a:pt x="3095" y="2075"/>
                    </a:lnTo>
                    <a:cubicBezTo>
                      <a:pt x="3652" y="1341"/>
                      <a:pt x="4056" y="643"/>
                      <a:pt x="4319" y="141"/>
                    </a:cubicBezTo>
                    <a:lnTo>
                      <a:pt x="4319" y="141"/>
                    </a:lnTo>
                    <a:cubicBezTo>
                      <a:pt x="4449" y="342"/>
                      <a:pt x="4541" y="520"/>
                      <a:pt x="4627" y="629"/>
                    </a:cubicBezTo>
                    <a:cubicBezTo>
                      <a:pt x="4714" y="744"/>
                      <a:pt x="4780" y="794"/>
                      <a:pt x="4784" y="794"/>
                    </a:cubicBezTo>
                    <a:cubicBezTo>
                      <a:pt x="4785" y="794"/>
                      <a:pt x="4785" y="794"/>
                      <a:pt x="4785" y="794"/>
                    </a:cubicBezTo>
                    <a:cubicBezTo>
                      <a:pt x="4792" y="786"/>
                      <a:pt x="4735" y="729"/>
                      <a:pt x="4655" y="607"/>
                    </a:cubicBezTo>
                    <a:cubicBezTo>
                      <a:pt x="4577" y="485"/>
                      <a:pt x="4487" y="288"/>
                      <a:pt x="4344" y="51"/>
                    </a:cubicBezTo>
                    <a:lnTo>
                      <a:pt x="4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2" name="Google Shape;1032;p34"/>
            <p:cNvSpPr/>
            <p:nvPr/>
          </p:nvSpPr>
          <p:spPr>
            <a:xfrm>
              <a:off x="7609990" y="2539844"/>
              <a:ext cx="90738" cy="227955"/>
            </a:xfrm>
            <a:custGeom>
              <a:avLst/>
              <a:gdLst/>
              <a:ahLst/>
              <a:cxnLst/>
              <a:rect l="l" t="t" r="r" b="b"/>
              <a:pathLst>
                <a:path w="2044" h="5135" extrusionOk="0">
                  <a:moveTo>
                    <a:pt x="2036" y="0"/>
                  </a:moveTo>
                  <a:cubicBezTo>
                    <a:pt x="2016" y="0"/>
                    <a:pt x="1923" y="294"/>
                    <a:pt x="1763" y="762"/>
                  </a:cubicBezTo>
                  <a:cubicBezTo>
                    <a:pt x="1606" y="1236"/>
                    <a:pt x="1376" y="1885"/>
                    <a:pt x="1099" y="2596"/>
                  </a:cubicBezTo>
                  <a:cubicBezTo>
                    <a:pt x="819" y="3303"/>
                    <a:pt x="543" y="3935"/>
                    <a:pt x="335" y="4390"/>
                  </a:cubicBezTo>
                  <a:cubicBezTo>
                    <a:pt x="130" y="4846"/>
                    <a:pt x="1" y="5126"/>
                    <a:pt x="15" y="5134"/>
                  </a:cubicBezTo>
                  <a:cubicBezTo>
                    <a:pt x="16" y="5134"/>
                    <a:pt x="16" y="5134"/>
                    <a:pt x="16" y="5134"/>
                  </a:cubicBezTo>
                  <a:cubicBezTo>
                    <a:pt x="25" y="5134"/>
                    <a:pt x="67" y="5070"/>
                    <a:pt x="133" y="4950"/>
                  </a:cubicBezTo>
                  <a:cubicBezTo>
                    <a:pt x="202" y="4828"/>
                    <a:pt x="299" y="4649"/>
                    <a:pt x="410" y="4427"/>
                  </a:cubicBezTo>
                  <a:cubicBezTo>
                    <a:pt x="637" y="3978"/>
                    <a:pt x="927" y="3350"/>
                    <a:pt x="1207" y="2639"/>
                  </a:cubicBezTo>
                  <a:cubicBezTo>
                    <a:pt x="1487" y="1925"/>
                    <a:pt x="1706" y="1268"/>
                    <a:pt x="1843" y="787"/>
                  </a:cubicBezTo>
                  <a:cubicBezTo>
                    <a:pt x="1914" y="547"/>
                    <a:pt x="1964" y="349"/>
                    <a:pt x="1997" y="213"/>
                  </a:cubicBezTo>
                  <a:cubicBezTo>
                    <a:pt x="2029" y="76"/>
                    <a:pt x="2043" y="1"/>
                    <a:pt x="2036" y="1"/>
                  </a:cubicBezTo>
                  <a:cubicBezTo>
                    <a:pt x="2036" y="1"/>
                    <a:pt x="2036" y="0"/>
                    <a:pt x="20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4"/>
            <p:cNvSpPr/>
            <p:nvPr/>
          </p:nvSpPr>
          <p:spPr>
            <a:xfrm flipH="1">
              <a:off x="7499999" y="2083824"/>
              <a:ext cx="28500" cy="81600"/>
            </a:xfrm>
            <a:prstGeom prst="rtTriangle">
              <a:avLst/>
            </a:pr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90118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81"/>
        <p:cNvGrpSpPr/>
        <p:nvPr/>
      </p:nvGrpSpPr>
      <p:grpSpPr>
        <a:xfrm>
          <a:off x="0" y="0"/>
          <a:ext cx="0" cy="0"/>
          <a:chOff x="0" y="0"/>
          <a:chExt cx="0" cy="0"/>
        </a:xfrm>
      </p:grpSpPr>
      <p:grpSp>
        <p:nvGrpSpPr>
          <p:cNvPr id="682" name="Google Shape;682;p31"/>
          <p:cNvGrpSpPr/>
          <p:nvPr/>
        </p:nvGrpSpPr>
        <p:grpSpPr>
          <a:xfrm>
            <a:off x="4534350" y="4313399"/>
            <a:ext cx="4600713" cy="150450"/>
            <a:chOff x="0" y="4397412"/>
            <a:chExt cx="4600713" cy="150450"/>
          </a:xfrm>
        </p:grpSpPr>
        <p:sp>
          <p:nvSpPr>
            <p:cNvPr id="683" name="Google Shape;683;p31"/>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1"/>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1"/>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31"/>
          <p:cNvGrpSpPr/>
          <p:nvPr/>
        </p:nvGrpSpPr>
        <p:grpSpPr>
          <a:xfrm>
            <a:off x="5215723" y="1329593"/>
            <a:ext cx="3081703" cy="2757573"/>
            <a:chOff x="5215723" y="1479118"/>
            <a:chExt cx="3081703" cy="2757573"/>
          </a:xfrm>
        </p:grpSpPr>
        <p:grpSp>
          <p:nvGrpSpPr>
            <p:cNvPr id="689" name="Google Shape;689;p31"/>
            <p:cNvGrpSpPr/>
            <p:nvPr/>
          </p:nvGrpSpPr>
          <p:grpSpPr>
            <a:xfrm>
              <a:off x="5215723" y="1707350"/>
              <a:ext cx="3081703" cy="2529341"/>
              <a:chOff x="5150194" y="1591500"/>
              <a:chExt cx="3081703" cy="2529341"/>
            </a:xfrm>
          </p:grpSpPr>
          <p:sp>
            <p:nvSpPr>
              <p:cNvPr id="690" name="Google Shape;690;p31"/>
              <p:cNvSpPr/>
              <p:nvPr/>
            </p:nvSpPr>
            <p:spPr>
              <a:xfrm>
                <a:off x="5150194" y="1591500"/>
                <a:ext cx="1147444" cy="2529341"/>
              </a:xfrm>
              <a:custGeom>
                <a:avLst/>
                <a:gdLst/>
                <a:ahLst/>
                <a:cxnLst/>
                <a:rect l="l" t="t" r="r" b="b"/>
                <a:pathLst>
                  <a:path w="46540" h="64368" extrusionOk="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6402990" y="1591500"/>
                <a:ext cx="1828907" cy="2529341"/>
              </a:xfrm>
              <a:custGeom>
                <a:avLst/>
                <a:gdLst/>
                <a:ahLst/>
                <a:cxnLst/>
                <a:rect l="l" t="t" r="r" b="b"/>
                <a:pathLst>
                  <a:path w="46543" h="64368" extrusionOk="0">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31"/>
            <p:cNvGrpSpPr/>
            <p:nvPr/>
          </p:nvGrpSpPr>
          <p:grpSpPr>
            <a:xfrm>
              <a:off x="5723516" y="1479118"/>
              <a:ext cx="2288423" cy="1787926"/>
              <a:chOff x="5723516" y="1479118"/>
              <a:chExt cx="2288423" cy="1787926"/>
            </a:xfrm>
          </p:grpSpPr>
          <p:sp>
            <p:nvSpPr>
              <p:cNvPr id="693" name="Google Shape;693;p31"/>
              <p:cNvSpPr/>
              <p:nvPr/>
            </p:nvSpPr>
            <p:spPr>
              <a:xfrm>
                <a:off x="5723516" y="1479118"/>
                <a:ext cx="2288423" cy="291294"/>
              </a:xfrm>
              <a:custGeom>
                <a:avLst/>
                <a:gdLst/>
                <a:ahLst/>
                <a:cxnLst/>
                <a:rect l="l" t="t" r="r" b="b"/>
                <a:pathLst>
                  <a:path w="58237" h="7413" extrusionOk="0">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chemeClr val="accent3"/>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6229445" y="1572681"/>
                <a:ext cx="104407" cy="104368"/>
              </a:xfrm>
              <a:custGeom>
                <a:avLst/>
                <a:gdLst/>
                <a:ahLst/>
                <a:cxnLst/>
                <a:rect l="l" t="t" r="r" b="b"/>
                <a:pathLst>
                  <a:path w="2657" h="2656" extrusionOk="0">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6044560" y="1572681"/>
                <a:ext cx="104407" cy="104368"/>
              </a:xfrm>
              <a:custGeom>
                <a:avLst/>
                <a:gdLst/>
                <a:ahLst/>
                <a:cxnLst/>
                <a:rect l="l" t="t" r="r" b="b"/>
                <a:pathLst>
                  <a:path w="2657" h="2656" extrusionOk="0">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5859635" y="1572681"/>
                <a:ext cx="104407" cy="104368"/>
              </a:xfrm>
              <a:custGeom>
                <a:avLst/>
                <a:gdLst/>
                <a:ahLst/>
                <a:cxnLst/>
                <a:rect l="l" t="t" r="r" b="b"/>
                <a:pathLst>
                  <a:path w="2657" h="2656" extrusionOk="0">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5723516" y="1770377"/>
                <a:ext cx="2288423" cy="1496668"/>
              </a:xfrm>
              <a:custGeom>
                <a:avLst/>
                <a:gdLst/>
                <a:ahLst/>
                <a:cxnLst/>
                <a:rect l="l" t="t" r="r" b="b"/>
                <a:pathLst>
                  <a:path w="58237" h="38088" extrusionOk="0">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8" name="Google Shape;698;p31"/>
          <p:cNvSpPr txBox="1">
            <a:spLocks noGrp="1"/>
          </p:cNvSpPr>
          <p:nvPr>
            <p:ph type="ctrTitle"/>
          </p:nvPr>
        </p:nvSpPr>
        <p:spPr>
          <a:xfrm>
            <a:off x="752559" y="2561877"/>
            <a:ext cx="3007434" cy="1104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a:t>D</a:t>
            </a:r>
            <a:r>
              <a:rPr lang="en" err="1"/>
              <a:t>ata</a:t>
            </a:r>
            <a:r>
              <a:rPr lang="en"/>
              <a:t> preparation</a:t>
            </a:r>
            <a:br>
              <a:rPr lang="en"/>
            </a:br>
            <a:r>
              <a:rPr lang="en"/>
              <a:t>&amp;</a:t>
            </a:r>
            <a:br>
              <a:rPr lang="en"/>
            </a:br>
            <a:r>
              <a:rPr lang="en"/>
              <a:t>categorization</a:t>
            </a:r>
            <a:endParaRPr/>
          </a:p>
        </p:txBody>
      </p:sp>
      <p:grpSp>
        <p:nvGrpSpPr>
          <p:cNvPr id="700" name="Google Shape;700;p31"/>
          <p:cNvGrpSpPr/>
          <p:nvPr/>
        </p:nvGrpSpPr>
        <p:grpSpPr>
          <a:xfrm>
            <a:off x="4394088" y="3149994"/>
            <a:ext cx="1221060" cy="1220197"/>
            <a:chOff x="4394088" y="3299519"/>
            <a:chExt cx="1221060" cy="1220197"/>
          </a:xfrm>
        </p:grpSpPr>
        <p:sp>
          <p:nvSpPr>
            <p:cNvPr id="701" name="Google Shape;701;p31"/>
            <p:cNvSpPr/>
            <p:nvPr/>
          </p:nvSpPr>
          <p:spPr>
            <a:xfrm>
              <a:off x="5004504" y="3380350"/>
              <a:ext cx="610644" cy="1139359"/>
            </a:xfrm>
            <a:custGeom>
              <a:avLst/>
              <a:gdLst/>
              <a:ahLst/>
              <a:cxnLst/>
              <a:rect l="l" t="t" r="r" b="b"/>
              <a:pathLst>
                <a:path w="15540" h="28995" extrusionOk="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1"/>
            <p:cNvSpPr/>
            <p:nvPr/>
          </p:nvSpPr>
          <p:spPr>
            <a:xfrm>
              <a:off x="4394088" y="3909150"/>
              <a:ext cx="610448" cy="610566"/>
            </a:xfrm>
            <a:custGeom>
              <a:avLst/>
              <a:gdLst/>
              <a:ahLst/>
              <a:cxnLst/>
              <a:rect l="l" t="t" r="r" b="b"/>
              <a:pathLst>
                <a:path w="15535" h="15538" extrusionOk="0">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1"/>
            <p:cNvSpPr/>
            <p:nvPr/>
          </p:nvSpPr>
          <p:spPr>
            <a:xfrm>
              <a:off x="4394088" y="3299519"/>
              <a:ext cx="915691" cy="609662"/>
            </a:xfrm>
            <a:custGeom>
              <a:avLst/>
              <a:gdLst/>
              <a:ahLst/>
              <a:cxnLst/>
              <a:rect l="l" t="t" r="r" b="b"/>
              <a:pathLst>
                <a:path w="23303" h="15515" extrusionOk="0">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31"/>
          <p:cNvSpPr/>
          <p:nvPr/>
        </p:nvSpPr>
        <p:spPr>
          <a:xfrm>
            <a:off x="4670099" y="3237152"/>
            <a:ext cx="2593" cy="5973"/>
          </a:xfrm>
          <a:custGeom>
            <a:avLst/>
            <a:gdLst/>
            <a:ahLst/>
            <a:cxnLst/>
            <a:rect l="l" t="t" r="r" b="b"/>
            <a:pathLst>
              <a:path w="66" h="152" extrusionOk="0">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1"/>
          <p:cNvSpPr/>
          <p:nvPr/>
        </p:nvSpPr>
        <p:spPr>
          <a:xfrm>
            <a:off x="8052890" y="3127164"/>
            <a:ext cx="2554" cy="4951"/>
          </a:xfrm>
          <a:custGeom>
            <a:avLst/>
            <a:gdLst/>
            <a:ahLst/>
            <a:cxnLst/>
            <a:rect l="l" t="t" r="r" b="b"/>
            <a:pathLst>
              <a:path w="65" h="126" extrusionOk="0">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p:cNvSpPr/>
          <p:nvPr/>
        </p:nvSpPr>
        <p:spPr>
          <a:xfrm>
            <a:off x="4670099" y="2168078"/>
            <a:ext cx="2593" cy="4833"/>
          </a:xfrm>
          <a:custGeom>
            <a:avLst/>
            <a:gdLst/>
            <a:ahLst/>
            <a:cxnLst/>
            <a:rect l="l" t="t" r="r" b="b"/>
            <a:pathLst>
              <a:path w="66" h="123" extrusionOk="0">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p:cNvSpPr/>
          <p:nvPr/>
        </p:nvSpPr>
        <p:spPr>
          <a:xfrm>
            <a:off x="8052890" y="2518830"/>
            <a:ext cx="2554" cy="5973"/>
          </a:xfrm>
          <a:custGeom>
            <a:avLst/>
            <a:gdLst/>
            <a:ahLst/>
            <a:cxnLst/>
            <a:rect l="l" t="t" r="r" b="b"/>
            <a:pathLst>
              <a:path w="65" h="152" extrusionOk="0">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 name="Google Shape;708;p31"/>
          <p:cNvGrpSpPr/>
          <p:nvPr/>
        </p:nvGrpSpPr>
        <p:grpSpPr>
          <a:xfrm>
            <a:off x="4710406" y="1665960"/>
            <a:ext cx="3380414" cy="2313100"/>
            <a:chOff x="4710406" y="1815485"/>
            <a:chExt cx="3380414" cy="2313100"/>
          </a:xfrm>
        </p:grpSpPr>
        <p:sp>
          <p:nvSpPr>
            <p:cNvPr id="709" name="Google Shape;709;p31"/>
            <p:cNvSpPr/>
            <p:nvPr/>
          </p:nvSpPr>
          <p:spPr>
            <a:xfrm>
              <a:off x="4710406" y="1815485"/>
              <a:ext cx="3380234" cy="2313100"/>
            </a:xfrm>
            <a:custGeom>
              <a:avLst/>
              <a:gdLst/>
              <a:ahLst/>
              <a:cxnLst/>
              <a:rect l="l" t="t" r="r" b="b"/>
              <a:pathLst>
                <a:path w="86022" h="58865" extrusionOk="0">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1"/>
            <p:cNvSpPr/>
            <p:nvPr/>
          </p:nvSpPr>
          <p:spPr>
            <a:xfrm>
              <a:off x="4710425" y="2037750"/>
              <a:ext cx="3380234" cy="1927813"/>
            </a:xfrm>
            <a:custGeom>
              <a:avLst/>
              <a:gdLst/>
              <a:ahLst/>
              <a:cxnLst/>
              <a:rect l="l" t="t" r="r" b="b"/>
              <a:pathLst>
                <a:path w="86022" h="49060" extrusionOk="0">
                  <a:moveTo>
                    <a:pt x="0" y="1"/>
                  </a:moveTo>
                  <a:lnTo>
                    <a:pt x="0" y="49059"/>
                  </a:lnTo>
                  <a:lnTo>
                    <a:pt x="86021" y="49059"/>
                  </a:lnTo>
                  <a:lnTo>
                    <a:pt x="86021"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31"/>
            <p:cNvGrpSpPr/>
            <p:nvPr/>
          </p:nvGrpSpPr>
          <p:grpSpPr>
            <a:xfrm>
              <a:off x="4710585" y="2281922"/>
              <a:ext cx="3380235" cy="1683652"/>
              <a:chOff x="4710585" y="2281922"/>
              <a:chExt cx="3380235" cy="1683652"/>
            </a:xfrm>
          </p:grpSpPr>
          <p:sp>
            <p:nvSpPr>
              <p:cNvPr id="712" name="Google Shape;712;p31"/>
              <p:cNvSpPr/>
              <p:nvPr/>
            </p:nvSpPr>
            <p:spPr>
              <a:xfrm>
                <a:off x="4710585" y="3230006"/>
                <a:ext cx="3380234" cy="447295"/>
              </a:xfrm>
              <a:custGeom>
                <a:avLst/>
                <a:gdLst/>
                <a:ahLst/>
                <a:cxnLst/>
                <a:rect l="l" t="t" r="r" b="b"/>
                <a:pathLst>
                  <a:path w="86022" h="11383" extrusionOk="0">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 name="Google Shape;713;p31"/>
              <p:cNvGrpSpPr/>
              <p:nvPr/>
            </p:nvGrpSpPr>
            <p:grpSpPr>
              <a:xfrm>
                <a:off x="4710585" y="2281922"/>
                <a:ext cx="3380235" cy="634850"/>
                <a:chOff x="4672653" y="2281922"/>
                <a:chExt cx="3380235" cy="634850"/>
              </a:xfrm>
            </p:grpSpPr>
            <p:sp>
              <p:nvSpPr>
                <p:cNvPr id="714" name="Google Shape;714;p31"/>
                <p:cNvSpPr/>
                <p:nvPr/>
              </p:nvSpPr>
              <p:spPr>
                <a:xfrm>
                  <a:off x="4672653" y="2293200"/>
                  <a:ext cx="60514" cy="29235"/>
                </a:xfrm>
                <a:custGeom>
                  <a:avLst/>
                  <a:gdLst/>
                  <a:ahLst/>
                  <a:cxnLst/>
                  <a:rect l="l" t="t" r="r" b="b"/>
                  <a:pathLst>
                    <a:path w="1540" h="744" extrusionOk="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a:off x="4737530" y="2281922"/>
                  <a:ext cx="3315358" cy="634850"/>
                </a:xfrm>
                <a:custGeom>
                  <a:avLst/>
                  <a:gdLst/>
                  <a:ahLst/>
                  <a:cxnLst/>
                  <a:rect l="l" t="t" r="r" b="b"/>
                  <a:pathLst>
                    <a:path w="84371" h="16156" extrusionOk="0">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 name="Google Shape;716;p31"/>
              <p:cNvSpPr/>
              <p:nvPr/>
            </p:nvSpPr>
            <p:spPr>
              <a:xfrm>
                <a:off x="4921590" y="3223954"/>
                <a:ext cx="166021" cy="741615"/>
              </a:xfrm>
              <a:custGeom>
                <a:avLst/>
                <a:gdLst/>
                <a:ahLst/>
                <a:cxnLst/>
                <a:rect l="l" t="t" r="r" b="b"/>
                <a:pathLst>
                  <a:path w="4225" h="18873" extrusionOk="0">
                    <a:moveTo>
                      <a:pt x="0" y="0"/>
                    </a:moveTo>
                    <a:lnTo>
                      <a:pt x="0" y="18872"/>
                    </a:lnTo>
                    <a:lnTo>
                      <a:pt x="4225" y="18872"/>
                    </a:lnTo>
                    <a:lnTo>
                      <a:pt x="42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p:cNvSpPr/>
              <p:nvPr/>
            </p:nvSpPr>
            <p:spPr>
              <a:xfrm>
                <a:off x="5168405" y="3072588"/>
                <a:ext cx="166179" cy="892979"/>
              </a:xfrm>
              <a:custGeom>
                <a:avLst/>
                <a:gdLst/>
                <a:ahLst/>
                <a:cxnLst/>
                <a:rect l="l" t="t" r="r" b="b"/>
                <a:pathLst>
                  <a:path w="4229" h="22725" extrusionOk="0">
                    <a:moveTo>
                      <a:pt x="1" y="1"/>
                    </a:moveTo>
                    <a:lnTo>
                      <a:pt x="1" y="22724"/>
                    </a:lnTo>
                    <a:lnTo>
                      <a:pt x="4229" y="22724"/>
                    </a:lnTo>
                    <a:lnTo>
                      <a:pt x="4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5415377" y="2923933"/>
                <a:ext cx="166179" cy="1041632"/>
              </a:xfrm>
              <a:custGeom>
                <a:avLst/>
                <a:gdLst/>
                <a:ahLst/>
                <a:cxnLst/>
                <a:rect l="l" t="t" r="r" b="b"/>
                <a:pathLst>
                  <a:path w="4229" h="26508" extrusionOk="0">
                    <a:moveTo>
                      <a:pt x="1" y="0"/>
                    </a:moveTo>
                    <a:lnTo>
                      <a:pt x="1" y="26507"/>
                    </a:lnTo>
                    <a:lnTo>
                      <a:pt x="4229" y="26507"/>
                    </a:lnTo>
                    <a:lnTo>
                      <a:pt x="42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5662310" y="2741719"/>
                <a:ext cx="166100" cy="1223843"/>
              </a:xfrm>
              <a:custGeom>
                <a:avLst/>
                <a:gdLst/>
                <a:ahLst/>
                <a:cxnLst/>
                <a:rect l="l" t="t" r="r" b="b"/>
                <a:pathLst>
                  <a:path w="4227" h="31145" extrusionOk="0">
                    <a:moveTo>
                      <a:pt x="1" y="0"/>
                    </a:moveTo>
                    <a:lnTo>
                      <a:pt x="1" y="31144"/>
                    </a:lnTo>
                    <a:lnTo>
                      <a:pt x="4226" y="31144"/>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5909282" y="3001659"/>
                <a:ext cx="166061" cy="963906"/>
              </a:xfrm>
              <a:custGeom>
                <a:avLst/>
                <a:gdLst/>
                <a:ahLst/>
                <a:cxnLst/>
                <a:rect l="l" t="t" r="r" b="b"/>
                <a:pathLst>
                  <a:path w="4226" h="24530" extrusionOk="0">
                    <a:moveTo>
                      <a:pt x="1" y="0"/>
                    </a:moveTo>
                    <a:lnTo>
                      <a:pt x="1" y="24529"/>
                    </a:lnTo>
                    <a:lnTo>
                      <a:pt x="4225" y="24529"/>
                    </a:lnTo>
                    <a:lnTo>
                      <a:pt x="42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6156254" y="2640416"/>
                <a:ext cx="166061" cy="1325145"/>
              </a:xfrm>
              <a:custGeom>
                <a:avLst/>
                <a:gdLst/>
                <a:ahLst/>
                <a:cxnLst/>
                <a:rect l="l" t="t" r="r" b="b"/>
                <a:pathLst>
                  <a:path w="4226" h="33723" extrusionOk="0">
                    <a:moveTo>
                      <a:pt x="1" y="1"/>
                    </a:moveTo>
                    <a:lnTo>
                      <a:pt x="1" y="33722"/>
                    </a:lnTo>
                    <a:lnTo>
                      <a:pt x="4225" y="33722"/>
                    </a:lnTo>
                    <a:lnTo>
                      <a:pt x="42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6403226" y="3091489"/>
                <a:ext cx="166061" cy="874078"/>
              </a:xfrm>
              <a:custGeom>
                <a:avLst/>
                <a:gdLst/>
                <a:ahLst/>
                <a:cxnLst/>
                <a:rect l="l" t="t" r="r" b="b"/>
                <a:pathLst>
                  <a:path w="4226" h="22244" extrusionOk="0">
                    <a:moveTo>
                      <a:pt x="1" y="0"/>
                    </a:moveTo>
                    <a:lnTo>
                      <a:pt x="1" y="22243"/>
                    </a:lnTo>
                    <a:lnTo>
                      <a:pt x="4225" y="22243"/>
                    </a:lnTo>
                    <a:lnTo>
                      <a:pt x="42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a:off x="6650080" y="2798266"/>
                <a:ext cx="166179" cy="1167297"/>
              </a:xfrm>
              <a:custGeom>
                <a:avLst/>
                <a:gdLst/>
                <a:ahLst/>
                <a:cxnLst/>
                <a:rect l="l" t="t" r="r" b="b"/>
                <a:pathLst>
                  <a:path w="4229" h="29706" extrusionOk="0">
                    <a:moveTo>
                      <a:pt x="0" y="1"/>
                    </a:moveTo>
                    <a:lnTo>
                      <a:pt x="0" y="29705"/>
                    </a:lnTo>
                    <a:lnTo>
                      <a:pt x="4228" y="29705"/>
                    </a:lnTo>
                    <a:lnTo>
                      <a:pt x="42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6897013" y="3673574"/>
                <a:ext cx="166218" cy="292001"/>
              </a:xfrm>
              <a:custGeom>
                <a:avLst/>
                <a:gdLst/>
                <a:ahLst/>
                <a:cxnLst/>
                <a:rect l="l" t="t" r="r" b="b"/>
                <a:pathLst>
                  <a:path w="4230" h="7431" extrusionOk="0">
                    <a:moveTo>
                      <a:pt x="1" y="1"/>
                    </a:moveTo>
                    <a:lnTo>
                      <a:pt x="1" y="7430"/>
                    </a:lnTo>
                    <a:lnTo>
                      <a:pt x="4229" y="7430"/>
                    </a:lnTo>
                    <a:lnTo>
                      <a:pt x="42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a:off x="7143985" y="2724901"/>
                <a:ext cx="166061" cy="1240661"/>
              </a:xfrm>
              <a:custGeom>
                <a:avLst/>
                <a:gdLst/>
                <a:ahLst/>
                <a:cxnLst/>
                <a:rect l="l" t="t" r="r" b="b"/>
                <a:pathLst>
                  <a:path w="4226" h="31573" extrusionOk="0">
                    <a:moveTo>
                      <a:pt x="1" y="1"/>
                    </a:moveTo>
                    <a:lnTo>
                      <a:pt x="1" y="31572"/>
                    </a:lnTo>
                    <a:lnTo>
                      <a:pt x="4225" y="31572"/>
                    </a:lnTo>
                    <a:lnTo>
                      <a:pt x="42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1"/>
              <p:cNvSpPr/>
              <p:nvPr/>
            </p:nvSpPr>
            <p:spPr>
              <a:xfrm>
                <a:off x="7390957" y="2381065"/>
                <a:ext cx="166061" cy="1584492"/>
              </a:xfrm>
              <a:custGeom>
                <a:avLst/>
                <a:gdLst/>
                <a:ahLst/>
                <a:cxnLst/>
                <a:rect l="l" t="t" r="r" b="b"/>
                <a:pathLst>
                  <a:path w="4226" h="40323" extrusionOk="0">
                    <a:moveTo>
                      <a:pt x="1" y="0"/>
                    </a:moveTo>
                    <a:lnTo>
                      <a:pt x="1" y="40322"/>
                    </a:lnTo>
                    <a:lnTo>
                      <a:pt x="4225" y="40322"/>
                    </a:lnTo>
                    <a:lnTo>
                      <a:pt x="42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1"/>
              <p:cNvSpPr/>
              <p:nvPr/>
            </p:nvSpPr>
            <p:spPr>
              <a:xfrm>
                <a:off x="7637929" y="3115184"/>
                <a:ext cx="166061" cy="850383"/>
              </a:xfrm>
              <a:custGeom>
                <a:avLst/>
                <a:gdLst/>
                <a:ahLst/>
                <a:cxnLst/>
                <a:rect l="l" t="t" r="r" b="b"/>
                <a:pathLst>
                  <a:path w="4226" h="21641" extrusionOk="0">
                    <a:moveTo>
                      <a:pt x="1" y="0"/>
                    </a:moveTo>
                    <a:lnTo>
                      <a:pt x="1" y="21640"/>
                    </a:lnTo>
                    <a:lnTo>
                      <a:pt x="4225" y="21640"/>
                    </a:lnTo>
                    <a:lnTo>
                      <a:pt x="42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8" name="Google Shape;728;p31"/>
          <p:cNvGrpSpPr/>
          <p:nvPr/>
        </p:nvGrpSpPr>
        <p:grpSpPr>
          <a:xfrm>
            <a:off x="5262046" y="2085203"/>
            <a:ext cx="1054922" cy="2623643"/>
            <a:chOff x="5262046" y="2234728"/>
            <a:chExt cx="1054922" cy="2623643"/>
          </a:xfrm>
        </p:grpSpPr>
        <p:sp>
          <p:nvSpPr>
            <p:cNvPr id="729" name="Google Shape;729;p31"/>
            <p:cNvSpPr/>
            <p:nvPr/>
          </p:nvSpPr>
          <p:spPr>
            <a:xfrm>
              <a:off x="6104070" y="2510819"/>
              <a:ext cx="54895" cy="4008"/>
            </a:xfrm>
            <a:custGeom>
              <a:avLst/>
              <a:gdLst/>
              <a:ahLst/>
              <a:cxnLst/>
              <a:rect l="l" t="t" r="r" b="b"/>
              <a:pathLst>
                <a:path w="1397" h="102" extrusionOk="0">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1"/>
            <p:cNvSpPr/>
            <p:nvPr/>
          </p:nvSpPr>
          <p:spPr>
            <a:xfrm>
              <a:off x="6266871" y="2618410"/>
              <a:ext cx="157" cy="236"/>
            </a:xfrm>
            <a:custGeom>
              <a:avLst/>
              <a:gdLst/>
              <a:ahLst/>
              <a:cxnLst/>
              <a:rect l="l" t="t" r="r" b="b"/>
              <a:pathLst>
                <a:path w="4" h="6" extrusionOk="0">
                  <a:moveTo>
                    <a:pt x="0" y="1"/>
                  </a:moveTo>
                  <a:cubicBezTo>
                    <a:pt x="0" y="5"/>
                    <a:pt x="4" y="5"/>
                    <a:pt x="4" y="5"/>
                  </a:cubicBezTo>
                  <a:cubicBezTo>
                    <a:pt x="4" y="5"/>
                    <a:pt x="0" y="5"/>
                    <a:pt x="0" y="1"/>
                  </a:cubicBezTo>
                  <a:close/>
                </a:path>
              </a:pathLst>
            </a:custGeom>
            <a:solidFill>
              <a:srgbClr val="99B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1"/>
            <p:cNvSpPr/>
            <p:nvPr/>
          </p:nvSpPr>
          <p:spPr>
            <a:xfrm>
              <a:off x="5977067" y="2638333"/>
              <a:ext cx="3340" cy="49826"/>
            </a:xfrm>
            <a:custGeom>
              <a:avLst/>
              <a:gdLst/>
              <a:ahLst/>
              <a:cxnLst/>
              <a:rect l="l" t="t" r="r" b="b"/>
              <a:pathLst>
                <a:path w="85" h="1268" extrusionOk="0">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1"/>
            <p:cNvSpPr/>
            <p:nvPr/>
          </p:nvSpPr>
          <p:spPr>
            <a:xfrm>
              <a:off x="5988698" y="2715077"/>
              <a:ext cx="39099" cy="54306"/>
            </a:xfrm>
            <a:custGeom>
              <a:avLst/>
              <a:gdLst/>
              <a:ahLst/>
              <a:cxnLst/>
              <a:rect l="l" t="t" r="r" b="b"/>
              <a:pathLst>
                <a:path w="995" h="1382" extrusionOk="0">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1"/>
            <p:cNvSpPr/>
            <p:nvPr/>
          </p:nvSpPr>
          <p:spPr>
            <a:xfrm>
              <a:off x="5965592" y="2784355"/>
              <a:ext cx="125548" cy="256714"/>
            </a:xfrm>
            <a:custGeom>
              <a:avLst/>
              <a:gdLst/>
              <a:ahLst/>
              <a:cxnLst/>
              <a:rect l="l" t="t" r="r" b="b"/>
              <a:pathLst>
                <a:path w="3195" h="6533" extrusionOk="0">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a:off x="5288021" y="2719557"/>
              <a:ext cx="227950" cy="308348"/>
            </a:xfrm>
            <a:custGeom>
              <a:avLst/>
              <a:gdLst/>
              <a:ahLst/>
              <a:cxnLst/>
              <a:rect l="l" t="t" r="r" b="b"/>
              <a:pathLst>
                <a:path w="5801" h="7847" extrusionOk="0">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1"/>
            <p:cNvSpPr/>
            <p:nvPr/>
          </p:nvSpPr>
          <p:spPr>
            <a:xfrm>
              <a:off x="5297766" y="2639787"/>
              <a:ext cx="193528" cy="199147"/>
            </a:xfrm>
            <a:custGeom>
              <a:avLst/>
              <a:gdLst/>
              <a:ahLst/>
              <a:cxnLst/>
              <a:rect l="l" t="t" r="r" b="b"/>
              <a:pathLst>
                <a:path w="4925" h="5068" extrusionOk="0">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1"/>
            <p:cNvSpPr/>
            <p:nvPr/>
          </p:nvSpPr>
          <p:spPr>
            <a:xfrm>
              <a:off x="5488310" y="2958906"/>
              <a:ext cx="102442" cy="63068"/>
            </a:xfrm>
            <a:custGeom>
              <a:avLst/>
              <a:gdLst/>
              <a:ahLst/>
              <a:cxnLst/>
              <a:rect l="l" t="t" r="r" b="b"/>
              <a:pathLst>
                <a:path w="2607" h="1605" extrusionOk="0">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1"/>
            <p:cNvSpPr/>
            <p:nvPr/>
          </p:nvSpPr>
          <p:spPr>
            <a:xfrm>
              <a:off x="5548510" y="2958906"/>
              <a:ext cx="95801" cy="96076"/>
            </a:xfrm>
            <a:custGeom>
              <a:avLst/>
              <a:gdLst/>
              <a:ahLst/>
              <a:cxnLst/>
              <a:rect l="l" t="t" r="r" b="b"/>
              <a:pathLst>
                <a:path w="2438" h="2445" extrusionOk="0">
                  <a:moveTo>
                    <a:pt x="1074" y="1"/>
                  </a:moveTo>
                  <a:lnTo>
                    <a:pt x="1" y="1605"/>
                  </a:lnTo>
                  <a:lnTo>
                    <a:pt x="970" y="2445"/>
                  </a:lnTo>
                  <a:lnTo>
                    <a:pt x="2438" y="851"/>
                  </a:lnTo>
                  <a:lnTo>
                    <a:pt x="107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1"/>
            <p:cNvSpPr/>
            <p:nvPr/>
          </p:nvSpPr>
          <p:spPr>
            <a:xfrm>
              <a:off x="5395494" y="4767365"/>
              <a:ext cx="39099" cy="18940"/>
            </a:xfrm>
            <a:custGeom>
              <a:avLst/>
              <a:gdLst/>
              <a:ahLst/>
              <a:cxnLst/>
              <a:rect l="l" t="t" r="r" b="b"/>
              <a:pathLst>
                <a:path w="995" h="482" extrusionOk="0">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1"/>
            <p:cNvSpPr/>
            <p:nvPr/>
          </p:nvSpPr>
          <p:spPr>
            <a:xfrm>
              <a:off x="5395612" y="4749799"/>
              <a:ext cx="23341" cy="33990"/>
            </a:xfrm>
            <a:custGeom>
              <a:avLst/>
              <a:gdLst/>
              <a:ahLst/>
              <a:cxnLst/>
              <a:rect l="l" t="t" r="r" b="b"/>
              <a:pathLst>
                <a:path w="594" h="865" extrusionOk="0">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1"/>
            <p:cNvSpPr/>
            <p:nvPr/>
          </p:nvSpPr>
          <p:spPr>
            <a:xfrm>
              <a:off x="5732413" y="4767404"/>
              <a:ext cx="46722" cy="19058"/>
            </a:xfrm>
            <a:custGeom>
              <a:avLst/>
              <a:gdLst/>
              <a:ahLst/>
              <a:cxnLst/>
              <a:rect l="l" t="t" r="r" b="b"/>
              <a:pathLst>
                <a:path w="1189" h="485" extrusionOk="0">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p:cNvSpPr/>
            <p:nvPr/>
          </p:nvSpPr>
          <p:spPr>
            <a:xfrm>
              <a:off x="5732413" y="4749799"/>
              <a:ext cx="29118" cy="33990"/>
            </a:xfrm>
            <a:custGeom>
              <a:avLst/>
              <a:gdLst/>
              <a:ahLst/>
              <a:cxnLst/>
              <a:rect l="l" t="t" r="r" b="b"/>
              <a:pathLst>
                <a:path w="741" h="865" extrusionOk="0">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1"/>
            <p:cNvSpPr/>
            <p:nvPr/>
          </p:nvSpPr>
          <p:spPr>
            <a:xfrm>
              <a:off x="5530867" y="2460324"/>
              <a:ext cx="185944" cy="209207"/>
            </a:xfrm>
            <a:custGeom>
              <a:avLst/>
              <a:gdLst/>
              <a:ahLst/>
              <a:cxnLst/>
              <a:rect l="l" t="t" r="r" b="b"/>
              <a:pathLst>
                <a:path w="4732" h="5324" extrusionOk="0">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p:cNvSpPr/>
            <p:nvPr/>
          </p:nvSpPr>
          <p:spPr>
            <a:xfrm>
              <a:off x="5716066" y="2364954"/>
              <a:ext cx="35444" cy="16268"/>
            </a:xfrm>
            <a:custGeom>
              <a:avLst/>
              <a:gdLst/>
              <a:ahLst/>
              <a:cxnLst/>
              <a:rect l="l" t="t" r="r" b="b"/>
              <a:pathLst>
                <a:path w="902" h="414" extrusionOk="0">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a:off x="5721292" y="2426884"/>
              <a:ext cx="21887" cy="44757"/>
            </a:xfrm>
            <a:custGeom>
              <a:avLst/>
              <a:gdLst/>
              <a:ahLst/>
              <a:cxnLst/>
              <a:rect l="l" t="t" r="r" b="b"/>
              <a:pathLst>
                <a:path w="557" h="1139" extrusionOk="0">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p:cNvSpPr/>
            <p:nvPr/>
          </p:nvSpPr>
          <p:spPr>
            <a:xfrm>
              <a:off x="5726637" y="2406332"/>
              <a:ext cx="16543" cy="21691"/>
            </a:xfrm>
            <a:custGeom>
              <a:avLst/>
              <a:gdLst/>
              <a:ahLst/>
              <a:cxnLst/>
              <a:rect l="l" t="t" r="r" b="b"/>
              <a:pathLst>
                <a:path w="421" h="552" extrusionOk="0">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1"/>
            <p:cNvSpPr/>
            <p:nvPr/>
          </p:nvSpPr>
          <p:spPr>
            <a:xfrm>
              <a:off x="5735557" y="2405743"/>
              <a:ext cx="15129" cy="4401"/>
            </a:xfrm>
            <a:custGeom>
              <a:avLst/>
              <a:gdLst/>
              <a:ahLst/>
              <a:cxnLst/>
              <a:rect l="l" t="t" r="r" b="b"/>
              <a:pathLst>
                <a:path w="385" h="112" extrusionOk="0">
                  <a:moveTo>
                    <a:pt x="384" y="0"/>
                  </a:moveTo>
                  <a:lnTo>
                    <a:pt x="0" y="18"/>
                  </a:lnTo>
                  <a:cubicBezTo>
                    <a:pt x="43" y="88"/>
                    <a:pt x="97" y="111"/>
                    <a:pt x="151" y="111"/>
                  </a:cubicBezTo>
                  <a:cubicBezTo>
                    <a:pt x="268" y="111"/>
                    <a:pt x="384"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1"/>
            <p:cNvSpPr/>
            <p:nvPr/>
          </p:nvSpPr>
          <p:spPr>
            <a:xfrm>
              <a:off x="5651897" y="4608414"/>
              <a:ext cx="78865" cy="173527"/>
            </a:xfrm>
            <a:custGeom>
              <a:avLst/>
              <a:gdLst/>
              <a:ahLst/>
              <a:cxnLst/>
              <a:rect l="l" t="t" r="r" b="b"/>
              <a:pathLst>
                <a:path w="2007" h="4416" extrusionOk="0">
                  <a:moveTo>
                    <a:pt x="101" y="1"/>
                  </a:moveTo>
                  <a:lnTo>
                    <a:pt x="1" y="4416"/>
                  </a:lnTo>
                  <a:lnTo>
                    <a:pt x="1907" y="4416"/>
                  </a:lnTo>
                  <a:lnTo>
                    <a:pt x="2007"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1"/>
            <p:cNvSpPr/>
            <p:nvPr/>
          </p:nvSpPr>
          <p:spPr>
            <a:xfrm>
              <a:off x="5311559" y="4608414"/>
              <a:ext cx="97923" cy="173527"/>
            </a:xfrm>
            <a:custGeom>
              <a:avLst/>
              <a:gdLst/>
              <a:ahLst/>
              <a:cxnLst/>
              <a:rect l="l" t="t" r="r" b="b"/>
              <a:pathLst>
                <a:path w="2492" h="4416" extrusionOk="0">
                  <a:moveTo>
                    <a:pt x="586" y="1"/>
                  </a:moveTo>
                  <a:lnTo>
                    <a:pt x="1" y="4416"/>
                  </a:lnTo>
                  <a:lnTo>
                    <a:pt x="1906" y="4416"/>
                  </a:lnTo>
                  <a:lnTo>
                    <a:pt x="2492"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1"/>
            <p:cNvSpPr/>
            <p:nvPr/>
          </p:nvSpPr>
          <p:spPr>
            <a:xfrm>
              <a:off x="5290811" y="4773298"/>
              <a:ext cx="214001" cy="85074"/>
            </a:xfrm>
            <a:custGeom>
              <a:avLst/>
              <a:gdLst/>
              <a:ahLst/>
              <a:cxnLst/>
              <a:rect l="l" t="t" r="r" b="b"/>
              <a:pathLst>
                <a:path w="5446" h="2165" extrusionOk="0">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p:cNvSpPr/>
            <p:nvPr/>
          </p:nvSpPr>
          <p:spPr>
            <a:xfrm>
              <a:off x="5629184" y="4773298"/>
              <a:ext cx="227675" cy="85074"/>
            </a:xfrm>
            <a:custGeom>
              <a:avLst/>
              <a:gdLst/>
              <a:ahLst/>
              <a:cxnLst/>
              <a:rect l="l" t="t" r="r" b="b"/>
              <a:pathLst>
                <a:path w="5794" h="2165" extrusionOk="0">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p:cNvSpPr/>
            <p:nvPr/>
          </p:nvSpPr>
          <p:spPr>
            <a:xfrm>
              <a:off x="5653744" y="4608571"/>
              <a:ext cx="77018" cy="89475"/>
            </a:xfrm>
            <a:custGeom>
              <a:avLst/>
              <a:gdLst/>
              <a:ahLst/>
              <a:cxnLst/>
              <a:rect l="l" t="t" r="r" b="b"/>
              <a:pathLst>
                <a:path w="1960" h="2277" extrusionOk="0">
                  <a:moveTo>
                    <a:pt x="51" y="0"/>
                  </a:moveTo>
                  <a:lnTo>
                    <a:pt x="0" y="2276"/>
                  </a:lnTo>
                  <a:lnTo>
                    <a:pt x="1910" y="2276"/>
                  </a:lnTo>
                  <a:lnTo>
                    <a:pt x="1960" y="0"/>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1"/>
            <p:cNvSpPr/>
            <p:nvPr/>
          </p:nvSpPr>
          <p:spPr>
            <a:xfrm>
              <a:off x="5322718" y="4608571"/>
              <a:ext cx="86763" cy="89475"/>
            </a:xfrm>
            <a:custGeom>
              <a:avLst/>
              <a:gdLst/>
              <a:ahLst/>
              <a:cxnLst/>
              <a:rect l="l" t="t" r="r" b="b"/>
              <a:pathLst>
                <a:path w="2208" h="2277" extrusionOk="0">
                  <a:moveTo>
                    <a:pt x="302" y="0"/>
                  </a:moveTo>
                  <a:lnTo>
                    <a:pt x="0" y="2276"/>
                  </a:lnTo>
                  <a:lnTo>
                    <a:pt x="1906" y="2276"/>
                  </a:lnTo>
                  <a:lnTo>
                    <a:pt x="2208" y="0"/>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a:off x="5401860" y="2621986"/>
              <a:ext cx="429730" cy="473741"/>
            </a:xfrm>
            <a:custGeom>
              <a:avLst/>
              <a:gdLst/>
              <a:ahLst/>
              <a:cxnLst/>
              <a:rect l="l" t="t" r="r" b="b"/>
              <a:pathLst>
                <a:path w="10936" h="12056" extrusionOk="0">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p:cNvSpPr/>
            <p:nvPr/>
          </p:nvSpPr>
          <p:spPr>
            <a:xfrm>
              <a:off x="5744595" y="2726905"/>
              <a:ext cx="303515" cy="331846"/>
            </a:xfrm>
            <a:custGeom>
              <a:avLst/>
              <a:gdLst/>
              <a:ahLst/>
              <a:cxnLst/>
              <a:rect l="l" t="t" r="r" b="b"/>
              <a:pathLst>
                <a:path w="7724" h="8445" extrusionOk="0">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p:cNvSpPr/>
            <p:nvPr/>
          </p:nvSpPr>
          <p:spPr>
            <a:xfrm>
              <a:off x="5682076" y="2638490"/>
              <a:ext cx="167161" cy="221034"/>
            </a:xfrm>
            <a:custGeom>
              <a:avLst/>
              <a:gdLst/>
              <a:ahLst/>
              <a:cxnLst/>
              <a:rect l="l" t="t" r="r" b="b"/>
              <a:pathLst>
                <a:path w="4254" h="5625" extrusionOk="0">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a:off x="5997618" y="2884126"/>
              <a:ext cx="87038" cy="62676"/>
            </a:xfrm>
            <a:custGeom>
              <a:avLst/>
              <a:gdLst/>
              <a:ahLst/>
              <a:cxnLst/>
              <a:rect l="l" t="t" r="r" b="b"/>
              <a:pathLst>
                <a:path w="2215" h="1595" extrusionOk="0">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31"/>
            <p:cNvGrpSpPr/>
            <p:nvPr/>
          </p:nvGrpSpPr>
          <p:grpSpPr>
            <a:xfrm>
              <a:off x="5932859" y="2488224"/>
              <a:ext cx="384109" cy="413192"/>
              <a:chOff x="5932859" y="2488224"/>
              <a:chExt cx="384109" cy="413192"/>
            </a:xfrm>
          </p:grpSpPr>
          <p:sp>
            <p:nvSpPr>
              <p:cNvPr id="758" name="Google Shape;758;p31"/>
              <p:cNvSpPr/>
              <p:nvPr/>
            </p:nvSpPr>
            <p:spPr>
              <a:xfrm>
                <a:off x="5978835" y="2512234"/>
                <a:ext cx="274515" cy="202880"/>
              </a:xfrm>
              <a:custGeom>
                <a:avLst/>
                <a:gdLst/>
                <a:ahLst/>
                <a:cxnLst/>
                <a:rect l="l" t="t" r="r" b="b"/>
                <a:pathLst>
                  <a:path w="6986" h="5163" extrusionOk="0">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a:off x="6121163" y="2585716"/>
                <a:ext cx="134743" cy="67745"/>
              </a:xfrm>
              <a:custGeom>
                <a:avLst/>
                <a:gdLst/>
                <a:ahLst/>
                <a:cxnLst/>
                <a:rect l="l" t="t" r="r" b="b"/>
                <a:pathLst>
                  <a:path w="3429" h="1724" extrusionOk="0">
                    <a:moveTo>
                      <a:pt x="2010" y="1"/>
                    </a:moveTo>
                    <a:lnTo>
                      <a:pt x="1" y="940"/>
                    </a:lnTo>
                    <a:lnTo>
                      <a:pt x="1" y="1723"/>
                    </a:lnTo>
                    <a:lnTo>
                      <a:pt x="3428" y="126"/>
                    </a:lnTo>
                    <a:cubicBezTo>
                      <a:pt x="3407" y="83"/>
                      <a:pt x="3385" y="44"/>
                      <a:pt x="3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p:cNvSpPr/>
              <p:nvPr/>
            </p:nvSpPr>
            <p:spPr>
              <a:xfrm>
                <a:off x="6121163" y="2618607"/>
                <a:ext cx="151364" cy="187319"/>
              </a:xfrm>
              <a:custGeom>
                <a:avLst/>
                <a:gdLst/>
                <a:ahLst/>
                <a:cxnLst/>
                <a:rect l="l" t="t" r="r" b="b"/>
                <a:pathLst>
                  <a:path w="3852" h="4767" extrusionOk="0">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1"/>
              <p:cNvSpPr/>
              <p:nvPr/>
            </p:nvSpPr>
            <p:spPr>
              <a:xfrm>
                <a:off x="6121163" y="2585716"/>
                <a:ext cx="79022" cy="36977"/>
              </a:xfrm>
              <a:custGeom>
                <a:avLst/>
                <a:gdLst/>
                <a:ahLst/>
                <a:cxnLst/>
                <a:rect l="l" t="t" r="r" b="b"/>
                <a:pathLst>
                  <a:path w="2011" h="941" extrusionOk="0">
                    <a:moveTo>
                      <a:pt x="1" y="1"/>
                    </a:moveTo>
                    <a:lnTo>
                      <a:pt x="1" y="940"/>
                    </a:lnTo>
                    <a:lnTo>
                      <a:pt x="20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1"/>
              <p:cNvSpPr/>
              <p:nvPr/>
            </p:nvSpPr>
            <p:spPr>
              <a:xfrm>
                <a:off x="6121163" y="2590667"/>
                <a:ext cx="151207" cy="135253"/>
              </a:xfrm>
              <a:custGeom>
                <a:avLst/>
                <a:gdLst/>
                <a:ahLst/>
                <a:cxnLst/>
                <a:rect l="l" t="t" r="r" b="b"/>
                <a:pathLst>
                  <a:path w="3848" h="3442" extrusionOk="0">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1"/>
              <p:cNvSpPr/>
              <p:nvPr/>
            </p:nvSpPr>
            <p:spPr>
              <a:xfrm>
                <a:off x="6027758" y="2725883"/>
                <a:ext cx="93444" cy="79887"/>
              </a:xfrm>
              <a:custGeom>
                <a:avLst/>
                <a:gdLst/>
                <a:ahLst/>
                <a:cxnLst/>
                <a:rect l="l" t="t" r="r" b="b"/>
                <a:pathLst>
                  <a:path w="2378" h="2033" extrusionOk="0">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1"/>
              <p:cNvSpPr/>
              <p:nvPr/>
            </p:nvSpPr>
            <p:spPr>
              <a:xfrm>
                <a:off x="5976438" y="2533532"/>
                <a:ext cx="264220" cy="154626"/>
              </a:xfrm>
              <a:custGeom>
                <a:avLst/>
                <a:gdLst/>
                <a:ahLst/>
                <a:cxnLst/>
                <a:rect l="l" t="t" r="r" b="b"/>
                <a:pathLst>
                  <a:path w="6724" h="3935" extrusionOk="0">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1"/>
              <p:cNvSpPr/>
              <p:nvPr/>
            </p:nvSpPr>
            <p:spPr>
              <a:xfrm>
                <a:off x="5988698" y="2653422"/>
                <a:ext cx="132503" cy="115960"/>
              </a:xfrm>
              <a:custGeom>
                <a:avLst/>
                <a:gdLst/>
                <a:ahLst/>
                <a:cxnLst/>
                <a:rect l="l" t="t" r="r" b="b"/>
                <a:pathLst>
                  <a:path w="3372" h="2951" extrusionOk="0">
                    <a:moveTo>
                      <a:pt x="3372" y="0"/>
                    </a:moveTo>
                    <a:lnTo>
                      <a:pt x="1" y="1569"/>
                    </a:lnTo>
                    <a:cubicBezTo>
                      <a:pt x="220" y="2093"/>
                      <a:pt x="561" y="2570"/>
                      <a:pt x="995" y="2951"/>
                    </a:cubicBezTo>
                    <a:lnTo>
                      <a:pt x="3372" y="1845"/>
                    </a:lnTo>
                    <a:lnTo>
                      <a:pt x="3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1"/>
              <p:cNvSpPr/>
              <p:nvPr/>
            </p:nvSpPr>
            <p:spPr>
              <a:xfrm>
                <a:off x="5932859" y="2488224"/>
                <a:ext cx="384109" cy="340295"/>
              </a:xfrm>
              <a:custGeom>
                <a:avLst/>
                <a:gdLst/>
                <a:ahLst/>
                <a:cxnLst/>
                <a:rect l="l" t="t" r="r" b="b"/>
                <a:pathLst>
                  <a:path w="9775" h="8660" extrusionOk="0">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1"/>
              <p:cNvSpPr/>
              <p:nvPr/>
            </p:nvSpPr>
            <p:spPr>
              <a:xfrm>
                <a:off x="6008032" y="2844399"/>
                <a:ext cx="85231" cy="57017"/>
              </a:xfrm>
              <a:custGeom>
                <a:avLst/>
                <a:gdLst/>
                <a:ahLst/>
                <a:cxnLst/>
                <a:rect l="l" t="t" r="r" b="b"/>
                <a:pathLst>
                  <a:path w="2169" h="1451" extrusionOk="0">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768;p31"/>
            <p:cNvSpPr/>
            <p:nvPr/>
          </p:nvSpPr>
          <p:spPr>
            <a:xfrm>
              <a:off x="5515934" y="2262864"/>
              <a:ext cx="241782" cy="287011"/>
            </a:xfrm>
            <a:custGeom>
              <a:avLst/>
              <a:gdLst/>
              <a:ahLst/>
              <a:cxnLst/>
              <a:rect l="l" t="t" r="r" b="b"/>
              <a:pathLst>
                <a:path w="6153" h="7304" extrusionOk="0">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1"/>
            <p:cNvSpPr/>
            <p:nvPr/>
          </p:nvSpPr>
          <p:spPr>
            <a:xfrm>
              <a:off x="5262046" y="2236615"/>
              <a:ext cx="531583" cy="693989"/>
            </a:xfrm>
            <a:custGeom>
              <a:avLst/>
              <a:gdLst/>
              <a:ahLst/>
              <a:cxnLst/>
              <a:rect l="l" t="t" r="r" b="b"/>
              <a:pathLst>
                <a:path w="13528" h="17661" extrusionOk="0">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1"/>
            <p:cNvSpPr/>
            <p:nvPr/>
          </p:nvSpPr>
          <p:spPr>
            <a:xfrm>
              <a:off x="5622425" y="2234728"/>
              <a:ext cx="139969" cy="168772"/>
            </a:xfrm>
            <a:custGeom>
              <a:avLst/>
              <a:gdLst/>
              <a:ahLst/>
              <a:cxnLst/>
              <a:rect l="l" t="t" r="r" b="b"/>
              <a:pathLst>
                <a:path w="3562" h="4295" extrusionOk="0">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1"/>
            <p:cNvSpPr/>
            <p:nvPr/>
          </p:nvSpPr>
          <p:spPr>
            <a:xfrm>
              <a:off x="5652761" y="2389278"/>
              <a:ext cx="53756" cy="71281"/>
            </a:xfrm>
            <a:custGeom>
              <a:avLst/>
              <a:gdLst/>
              <a:ahLst/>
              <a:cxnLst/>
              <a:rect l="l" t="t" r="r" b="b"/>
              <a:pathLst>
                <a:path w="1368" h="1814" extrusionOk="0">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1"/>
            <p:cNvSpPr/>
            <p:nvPr/>
          </p:nvSpPr>
          <p:spPr>
            <a:xfrm>
              <a:off x="5313405" y="3095694"/>
              <a:ext cx="369137" cy="1584964"/>
            </a:xfrm>
            <a:custGeom>
              <a:avLst/>
              <a:gdLst/>
              <a:ahLst/>
              <a:cxnLst/>
              <a:rect l="l" t="t" r="r" b="b"/>
              <a:pathLst>
                <a:path w="9394" h="40335" extrusionOk="0">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1"/>
            <p:cNvSpPr/>
            <p:nvPr/>
          </p:nvSpPr>
          <p:spPr>
            <a:xfrm>
              <a:off x="5296587" y="4630420"/>
              <a:ext cx="147042" cy="51948"/>
            </a:xfrm>
            <a:custGeom>
              <a:avLst/>
              <a:gdLst/>
              <a:ahLst/>
              <a:cxnLst/>
              <a:rect l="l" t="t" r="r" b="b"/>
              <a:pathLst>
                <a:path w="3742" h="1322" extrusionOk="0">
                  <a:moveTo>
                    <a:pt x="3741" y="1"/>
                  </a:moveTo>
                  <a:lnTo>
                    <a:pt x="62" y="94"/>
                  </a:lnTo>
                  <a:lnTo>
                    <a:pt x="1" y="1321"/>
                  </a:lnTo>
                  <a:lnTo>
                    <a:pt x="3454" y="1321"/>
                  </a:lnTo>
                  <a:lnTo>
                    <a:pt x="374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1"/>
            <p:cNvSpPr/>
            <p:nvPr/>
          </p:nvSpPr>
          <p:spPr>
            <a:xfrm>
              <a:off x="5519157" y="3329738"/>
              <a:ext cx="124329" cy="472955"/>
            </a:xfrm>
            <a:custGeom>
              <a:avLst/>
              <a:gdLst/>
              <a:ahLst/>
              <a:cxnLst/>
              <a:rect l="l" t="t" r="r" b="b"/>
              <a:pathLst>
                <a:path w="3164" h="12036" extrusionOk="0">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1"/>
            <p:cNvSpPr/>
            <p:nvPr/>
          </p:nvSpPr>
          <p:spPr>
            <a:xfrm>
              <a:off x="5540180" y="3095694"/>
              <a:ext cx="271293" cy="1584964"/>
            </a:xfrm>
            <a:custGeom>
              <a:avLst/>
              <a:gdLst/>
              <a:ahLst/>
              <a:cxnLst/>
              <a:rect l="l" t="t" r="r" b="b"/>
              <a:pathLst>
                <a:path w="6904" h="40335" extrusionOk="0">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p:cNvSpPr/>
            <p:nvPr/>
          </p:nvSpPr>
          <p:spPr>
            <a:xfrm>
              <a:off x="5624115" y="4630420"/>
              <a:ext cx="146885" cy="51948"/>
            </a:xfrm>
            <a:custGeom>
              <a:avLst/>
              <a:gdLst/>
              <a:ahLst/>
              <a:cxnLst/>
              <a:rect l="l" t="t" r="r" b="b"/>
              <a:pathLst>
                <a:path w="3738" h="1322" extrusionOk="0">
                  <a:moveTo>
                    <a:pt x="3737" y="1"/>
                  </a:moveTo>
                  <a:lnTo>
                    <a:pt x="0" y="94"/>
                  </a:lnTo>
                  <a:lnTo>
                    <a:pt x="61" y="1321"/>
                  </a:lnTo>
                  <a:lnTo>
                    <a:pt x="3449" y="1321"/>
                  </a:lnTo>
                  <a:lnTo>
                    <a:pt x="373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p:cNvSpPr/>
            <p:nvPr/>
          </p:nvSpPr>
          <p:spPr>
            <a:xfrm>
              <a:off x="5439505" y="3075574"/>
              <a:ext cx="333025" cy="33872"/>
            </a:xfrm>
            <a:custGeom>
              <a:avLst/>
              <a:gdLst/>
              <a:ahLst/>
              <a:cxnLst/>
              <a:rect l="l" t="t" r="r" b="b"/>
              <a:pathLst>
                <a:path w="8475" h="862" extrusionOk="0">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1"/>
            <p:cNvSpPr/>
            <p:nvPr/>
          </p:nvSpPr>
          <p:spPr>
            <a:xfrm>
              <a:off x="5484459" y="3073177"/>
              <a:ext cx="18115" cy="39216"/>
            </a:xfrm>
            <a:custGeom>
              <a:avLst/>
              <a:gdLst/>
              <a:ahLst/>
              <a:cxnLst/>
              <a:rect l="l" t="t" r="r" b="b"/>
              <a:pathLst>
                <a:path w="461" h="998" extrusionOk="0">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1"/>
            <p:cNvSpPr/>
            <p:nvPr/>
          </p:nvSpPr>
          <p:spPr>
            <a:xfrm>
              <a:off x="5684512" y="3073177"/>
              <a:ext cx="18076" cy="39216"/>
            </a:xfrm>
            <a:custGeom>
              <a:avLst/>
              <a:gdLst/>
              <a:ahLst/>
              <a:cxnLst/>
              <a:rect l="l" t="t" r="r" b="b"/>
              <a:pathLst>
                <a:path w="460" h="998" extrusionOk="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805" name="Google Shape;805;p32"/>
          <p:cNvSpPr txBox="1">
            <a:spLocks noGrp="1"/>
          </p:cNvSpPr>
          <p:nvPr>
            <p:ph type="ctrTitle" idx="4"/>
          </p:nvPr>
        </p:nvSpPr>
        <p:spPr>
          <a:xfrm>
            <a:off x="4304963" y="457300"/>
            <a:ext cx="4070387"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Data preparation</a:t>
            </a:r>
            <a:endParaRPr/>
          </a:p>
        </p:txBody>
      </p:sp>
      <p:sp>
        <p:nvSpPr>
          <p:cNvPr id="8" name="Title 7">
            <a:extLst>
              <a:ext uri="{FF2B5EF4-FFF2-40B4-BE49-F238E27FC236}">
                <a16:creationId xmlns:a16="http://schemas.microsoft.com/office/drawing/2014/main" id="{2A8F9D5A-E2DE-E146-4478-EE0A5474FACE}"/>
              </a:ext>
            </a:extLst>
          </p:cNvPr>
          <p:cNvSpPr>
            <a:spLocks noGrp="1"/>
          </p:cNvSpPr>
          <p:nvPr>
            <p:ph type="ctrTitle"/>
          </p:nvPr>
        </p:nvSpPr>
        <p:spPr>
          <a:xfrm>
            <a:off x="3451669" y="1214893"/>
            <a:ext cx="2538900" cy="384900"/>
          </a:xfrm>
        </p:spPr>
        <p:txBody>
          <a:bodyPr/>
          <a:lstStyle/>
          <a:p>
            <a:r>
              <a:rPr lang="en-US"/>
              <a:t>Removal of Duplicate Values</a:t>
            </a:r>
          </a:p>
        </p:txBody>
      </p:sp>
      <p:sp>
        <p:nvSpPr>
          <p:cNvPr id="12" name="Subtitle 11">
            <a:extLst>
              <a:ext uri="{FF2B5EF4-FFF2-40B4-BE49-F238E27FC236}">
                <a16:creationId xmlns:a16="http://schemas.microsoft.com/office/drawing/2014/main" id="{055DB192-658A-F3FA-5894-5D1381E80325}"/>
              </a:ext>
            </a:extLst>
          </p:cNvPr>
          <p:cNvSpPr>
            <a:spLocks noGrp="1"/>
          </p:cNvSpPr>
          <p:nvPr>
            <p:ph type="subTitle" idx="1"/>
          </p:nvPr>
        </p:nvSpPr>
        <p:spPr>
          <a:xfrm>
            <a:off x="3439856" y="1539292"/>
            <a:ext cx="2559631" cy="497555"/>
          </a:xfrm>
        </p:spPr>
        <p:txBody>
          <a:bodyPr/>
          <a:lstStyle/>
          <a:p>
            <a:pPr marL="0" marR="71755" indent="0"/>
            <a:r>
              <a:rPr lang="en-US" sz="900"/>
              <a:t>A total of 14,022 duplicate rows were identified and removed.</a:t>
            </a:r>
          </a:p>
        </p:txBody>
      </p:sp>
      <p:sp>
        <p:nvSpPr>
          <p:cNvPr id="3" name="Title 7">
            <a:extLst>
              <a:ext uri="{FF2B5EF4-FFF2-40B4-BE49-F238E27FC236}">
                <a16:creationId xmlns:a16="http://schemas.microsoft.com/office/drawing/2014/main" id="{1B69572F-561E-B21E-DA8F-409C06E55910}"/>
              </a:ext>
            </a:extLst>
          </p:cNvPr>
          <p:cNvSpPr txBox="1">
            <a:spLocks/>
          </p:cNvSpPr>
          <p:nvPr/>
        </p:nvSpPr>
        <p:spPr>
          <a:xfrm>
            <a:off x="3481888" y="2238337"/>
            <a:ext cx="2913330" cy="3809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en-US"/>
              <a:t>Replacing Category Value Names </a:t>
            </a:r>
          </a:p>
        </p:txBody>
      </p:sp>
      <p:sp>
        <p:nvSpPr>
          <p:cNvPr id="5" name="Subtitle 11">
            <a:extLst>
              <a:ext uri="{FF2B5EF4-FFF2-40B4-BE49-F238E27FC236}">
                <a16:creationId xmlns:a16="http://schemas.microsoft.com/office/drawing/2014/main" id="{C14CC896-B39E-6EC9-15D1-756A7C73F091}"/>
              </a:ext>
            </a:extLst>
          </p:cNvPr>
          <p:cNvSpPr txBox="1">
            <a:spLocks/>
          </p:cNvSpPr>
          <p:nvPr/>
        </p:nvSpPr>
        <p:spPr>
          <a:xfrm>
            <a:off x="3481898" y="2570622"/>
            <a:ext cx="2662104" cy="8010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72000" lvl="0" indent="-304800" algn="l" rtl="0">
              <a:lnSpc>
                <a:spcPct val="100000"/>
              </a:lnSpc>
              <a:spcBef>
                <a:spcPts val="0"/>
              </a:spcBef>
              <a:spcAft>
                <a:spcPts val="0"/>
              </a:spcAft>
              <a:buClr>
                <a:srgbClr val="2D406A"/>
              </a:buClr>
              <a:buSzPts val="1100"/>
              <a:buFont typeface="Abel"/>
              <a:buNone/>
              <a:defRPr sz="12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2pPr>
            <a:lvl3pPr marL="1371600" marR="0" lvl="2"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3pPr>
            <a:lvl4pPr marL="1828800" marR="0" lvl="3"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4pPr>
            <a:lvl5pPr marL="2286000" marR="0" lvl="4"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5pPr>
            <a:lvl6pPr marL="2743200" marR="0" lvl="5"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6pPr>
            <a:lvl7pPr marL="3200400" marR="0" lvl="6"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7pPr>
            <a:lvl8pPr marL="3657600" marR="0" lvl="7"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8pPr>
            <a:lvl9pPr marL="4114800" marR="0" lvl="8"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9pPr>
          </a:lstStyle>
          <a:p>
            <a:pPr marL="171450" marR="71755" indent="-171450">
              <a:buFont typeface="Arial"/>
              <a:buChar char="•"/>
            </a:pPr>
            <a:r>
              <a:rPr lang="en-US" sz="900"/>
              <a:t>"B/C Member" column's values, 1 and 2 were replaced with the corresponding categories "Consumer" and "Business"</a:t>
            </a:r>
            <a:endParaRPr lang="en-US"/>
          </a:p>
          <a:p>
            <a:pPr marL="171450" marR="71755" indent="-171450">
              <a:buFont typeface="Arial"/>
              <a:buChar char="•"/>
            </a:pPr>
            <a:r>
              <a:rPr lang="en-US" sz="900"/>
              <a:t>"EXCFLG" column's values, E and N, representing Executive and Non-Executive were replaced. </a:t>
            </a:r>
          </a:p>
          <a:p>
            <a:pPr marL="0" marR="71755" indent="0"/>
            <a:endParaRPr lang="en-US" sz="1100"/>
          </a:p>
          <a:p>
            <a:pPr marR="71755"/>
            <a:endParaRPr lang="en-US"/>
          </a:p>
        </p:txBody>
      </p:sp>
      <p:sp>
        <p:nvSpPr>
          <p:cNvPr id="6" name="Title 7">
            <a:extLst>
              <a:ext uri="{FF2B5EF4-FFF2-40B4-BE49-F238E27FC236}">
                <a16:creationId xmlns:a16="http://schemas.microsoft.com/office/drawing/2014/main" id="{865A926C-44B9-CF22-8992-7D0F3A360A72}"/>
              </a:ext>
            </a:extLst>
          </p:cNvPr>
          <p:cNvSpPr txBox="1">
            <a:spLocks/>
          </p:cNvSpPr>
          <p:nvPr/>
        </p:nvSpPr>
        <p:spPr>
          <a:xfrm>
            <a:off x="3509477" y="3704530"/>
            <a:ext cx="25389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en-US"/>
              <a:t>Addition of New Columns </a:t>
            </a:r>
          </a:p>
        </p:txBody>
      </p:sp>
      <p:sp>
        <p:nvSpPr>
          <p:cNvPr id="7" name="Subtitle 11">
            <a:extLst>
              <a:ext uri="{FF2B5EF4-FFF2-40B4-BE49-F238E27FC236}">
                <a16:creationId xmlns:a16="http://schemas.microsoft.com/office/drawing/2014/main" id="{D62BFA0F-A502-7B31-25D4-A57864687205}"/>
              </a:ext>
            </a:extLst>
          </p:cNvPr>
          <p:cNvSpPr txBox="1">
            <a:spLocks/>
          </p:cNvSpPr>
          <p:nvPr/>
        </p:nvSpPr>
        <p:spPr>
          <a:xfrm>
            <a:off x="3509487" y="4032872"/>
            <a:ext cx="2047252" cy="8365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72000" lvl="0" indent="-304800" algn="l" rtl="0">
              <a:lnSpc>
                <a:spcPct val="100000"/>
              </a:lnSpc>
              <a:spcBef>
                <a:spcPts val="0"/>
              </a:spcBef>
              <a:spcAft>
                <a:spcPts val="0"/>
              </a:spcAft>
              <a:buClr>
                <a:srgbClr val="2D406A"/>
              </a:buClr>
              <a:buSzPts val="1100"/>
              <a:buFont typeface="Abel"/>
              <a:buNone/>
              <a:defRPr sz="12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2pPr>
            <a:lvl3pPr marL="1371600" marR="0" lvl="2"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3pPr>
            <a:lvl4pPr marL="1828800" marR="0" lvl="3"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4pPr>
            <a:lvl5pPr marL="2286000" marR="0" lvl="4"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5pPr>
            <a:lvl6pPr marL="2743200" marR="0" lvl="5"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6pPr>
            <a:lvl7pPr marL="3200400" marR="0" lvl="6"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7pPr>
            <a:lvl8pPr marL="3657600" marR="0" lvl="7"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8pPr>
            <a:lvl9pPr marL="4114800" marR="0" lvl="8"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9pPr>
          </a:lstStyle>
          <a:p>
            <a:pPr marL="0" marR="71755" indent="0"/>
            <a:r>
              <a:rPr lang="en-US" sz="900"/>
              <a:t>Two new columns were created: </a:t>
            </a:r>
            <a:endParaRPr lang="en-US"/>
          </a:p>
          <a:p>
            <a:pPr marL="171450" marR="71755" indent="-171450">
              <a:buFont typeface="Arial"/>
              <a:buChar char="•"/>
            </a:pPr>
            <a:r>
              <a:rPr lang="en-US" sz="900"/>
              <a:t>Age Group</a:t>
            </a:r>
            <a:endParaRPr lang="en-US"/>
          </a:p>
          <a:p>
            <a:pPr marL="171450" marR="71755" indent="-171450">
              <a:buFont typeface="Arial"/>
              <a:buChar char="•"/>
            </a:pPr>
            <a:r>
              <a:rPr lang="en-US" sz="900"/>
              <a:t>Distance Range</a:t>
            </a:r>
            <a:endParaRPr lang="en-US"/>
          </a:p>
        </p:txBody>
      </p:sp>
      <p:pic>
        <p:nvPicPr>
          <p:cNvPr id="9" name="Picture 10" descr="Table&#10;&#10;Description automatically generated">
            <a:extLst>
              <a:ext uri="{FF2B5EF4-FFF2-40B4-BE49-F238E27FC236}">
                <a16:creationId xmlns:a16="http://schemas.microsoft.com/office/drawing/2014/main" id="{3CC2A04B-7425-C4D0-B48D-5E46A24A9BA1}"/>
              </a:ext>
            </a:extLst>
          </p:cNvPr>
          <p:cNvPicPr>
            <a:picLocks noChangeAspect="1"/>
          </p:cNvPicPr>
          <p:nvPr/>
        </p:nvPicPr>
        <p:blipFill>
          <a:blip r:embed="rId3"/>
          <a:stretch>
            <a:fillRect/>
          </a:stretch>
        </p:blipFill>
        <p:spPr>
          <a:xfrm>
            <a:off x="126124" y="1519738"/>
            <a:ext cx="2609194" cy="3065719"/>
          </a:xfrm>
          <a:prstGeom prst="rect">
            <a:avLst/>
          </a:prstGeom>
        </p:spPr>
      </p:pic>
      <p:pic>
        <p:nvPicPr>
          <p:cNvPr id="11" name="Picture 12" descr="Table&#10;&#10;Description automatically generated">
            <a:extLst>
              <a:ext uri="{FF2B5EF4-FFF2-40B4-BE49-F238E27FC236}">
                <a16:creationId xmlns:a16="http://schemas.microsoft.com/office/drawing/2014/main" id="{F57058FB-D8A3-0BF6-CAB9-97297B83629F}"/>
              </a:ext>
            </a:extLst>
          </p:cNvPr>
          <p:cNvPicPr>
            <a:picLocks noChangeAspect="1"/>
          </p:cNvPicPr>
          <p:nvPr/>
        </p:nvPicPr>
        <p:blipFill>
          <a:blip r:embed="rId4"/>
          <a:stretch>
            <a:fillRect/>
          </a:stretch>
        </p:blipFill>
        <p:spPr>
          <a:xfrm>
            <a:off x="6696405" y="1585377"/>
            <a:ext cx="2396357" cy="2993560"/>
          </a:xfrm>
          <a:prstGeom prst="rect">
            <a:avLst/>
          </a:prstGeom>
        </p:spPr>
      </p:pic>
      <p:sp>
        <p:nvSpPr>
          <p:cNvPr id="13" name="Arrow: Right 12">
            <a:extLst>
              <a:ext uri="{FF2B5EF4-FFF2-40B4-BE49-F238E27FC236}">
                <a16:creationId xmlns:a16="http://schemas.microsoft.com/office/drawing/2014/main" id="{5CF10B6B-E069-3A66-E4D0-3D79FEE2C246}"/>
              </a:ext>
            </a:extLst>
          </p:cNvPr>
          <p:cNvSpPr/>
          <p:nvPr/>
        </p:nvSpPr>
        <p:spPr>
          <a:xfrm>
            <a:off x="2790496" y="2867355"/>
            <a:ext cx="583324" cy="2167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C5BC94C6-85A8-B9CA-8A93-806FAA215CC5}"/>
              </a:ext>
            </a:extLst>
          </p:cNvPr>
          <p:cNvSpPr/>
          <p:nvPr/>
        </p:nvSpPr>
        <p:spPr>
          <a:xfrm>
            <a:off x="6144609" y="2891002"/>
            <a:ext cx="504497" cy="2207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7">
            <a:extLst>
              <a:ext uri="{FF2B5EF4-FFF2-40B4-BE49-F238E27FC236}">
                <a16:creationId xmlns:a16="http://schemas.microsoft.com/office/drawing/2014/main" id="{F6A794CC-4E54-F5E1-F3E9-49F2FC71DF2F}"/>
              </a:ext>
            </a:extLst>
          </p:cNvPr>
          <p:cNvSpPr txBox="1">
            <a:spLocks/>
          </p:cNvSpPr>
          <p:nvPr/>
        </p:nvSpPr>
        <p:spPr>
          <a:xfrm>
            <a:off x="159303" y="1091396"/>
            <a:ext cx="2538900" cy="3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pPr algn="ctr"/>
            <a:r>
              <a:rPr lang="en-US">
                <a:solidFill>
                  <a:srgbClr val="002060"/>
                </a:solidFill>
              </a:rPr>
              <a:t>RAW </a:t>
            </a:r>
            <a:r>
              <a:rPr lang="en-US" err="1">
                <a:solidFill>
                  <a:srgbClr val="002060"/>
                </a:solidFill>
              </a:rPr>
              <a:t>DAtabase</a:t>
            </a:r>
          </a:p>
        </p:txBody>
      </p:sp>
      <p:sp>
        <p:nvSpPr>
          <p:cNvPr id="18" name="Title 7">
            <a:extLst>
              <a:ext uri="{FF2B5EF4-FFF2-40B4-BE49-F238E27FC236}">
                <a16:creationId xmlns:a16="http://schemas.microsoft.com/office/drawing/2014/main" id="{ACC8EE17-E744-ED0B-6ABB-8F4F5BC50906}"/>
              </a:ext>
            </a:extLst>
          </p:cNvPr>
          <p:cNvSpPr txBox="1">
            <a:spLocks/>
          </p:cNvSpPr>
          <p:nvPr/>
        </p:nvSpPr>
        <p:spPr>
          <a:xfrm>
            <a:off x="6528572" y="1091395"/>
            <a:ext cx="2538900" cy="3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pPr algn="ctr"/>
            <a:r>
              <a:rPr lang="en-US">
                <a:solidFill>
                  <a:srgbClr val="002060"/>
                </a:solidFill>
              </a:rPr>
              <a:t>Final DAtabase</a:t>
            </a:r>
          </a:p>
        </p:txBody>
      </p:sp>
    </p:spTree>
    <p:extLst>
      <p:ext uri="{BB962C8B-B14F-4D97-AF65-F5344CB8AC3E}">
        <p14:creationId xmlns:p14="http://schemas.microsoft.com/office/powerpoint/2010/main" val="2521915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F3B78FF-8BFB-8A6F-42AD-01F48AA46FF8}"/>
              </a:ext>
            </a:extLst>
          </p:cNvPr>
          <p:cNvSpPr/>
          <p:nvPr/>
        </p:nvSpPr>
        <p:spPr>
          <a:xfrm>
            <a:off x="162277" y="2568222"/>
            <a:ext cx="2518833" cy="38805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5" name="Google Shape;805;p32"/>
          <p:cNvSpPr txBox="1">
            <a:spLocks noGrp="1"/>
          </p:cNvSpPr>
          <p:nvPr>
            <p:ph type="ctrTitle" idx="4"/>
          </p:nvPr>
        </p:nvSpPr>
        <p:spPr>
          <a:xfrm>
            <a:off x="4326130" y="407911"/>
            <a:ext cx="4070387"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Data Categorization</a:t>
            </a:r>
            <a:endParaRPr/>
          </a:p>
        </p:txBody>
      </p:sp>
      <p:sp>
        <p:nvSpPr>
          <p:cNvPr id="8" name="Title 7">
            <a:extLst>
              <a:ext uri="{FF2B5EF4-FFF2-40B4-BE49-F238E27FC236}">
                <a16:creationId xmlns:a16="http://schemas.microsoft.com/office/drawing/2014/main" id="{2A8F9D5A-E2DE-E146-4478-EE0A5474FACE}"/>
              </a:ext>
            </a:extLst>
          </p:cNvPr>
          <p:cNvSpPr>
            <a:spLocks noGrp="1"/>
          </p:cNvSpPr>
          <p:nvPr>
            <p:ph type="ctrTitle"/>
          </p:nvPr>
        </p:nvSpPr>
        <p:spPr>
          <a:xfrm>
            <a:off x="117294" y="2572135"/>
            <a:ext cx="2538900" cy="384900"/>
          </a:xfrm>
        </p:spPr>
        <p:txBody>
          <a:bodyPr/>
          <a:lstStyle/>
          <a:p>
            <a:r>
              <a:rPr lang="en-US"/>
              <a:t>Divide into 3 sub-categories</a:t>
            </a:r>
          </a:p>
        </p:txBody>
      </p:sp>
      <p:pic>
        <p:nvPicPr>
          <p:cNvPr id="2" name="Picture 2" descr="Table&#10;&#10;Description automatically generated">
            <a:extLst>
              <a:ext uri="{FF2B5EF4-FFF2-40B4-BE49-F238E27FC236}">
                <a16:creationId xmlns:a16="http://schemas.microsoft.com/office/drawing/2014/main" id="{E91B1BC1-C4F1-759A-1AE7-3A76AD9AF463}"/>
              </a:ext>
            </a:extLst>
          </p:cNvPr>
          <p:cNvPicPr>
            <a:picLocks noChangeAspect="1"/>
          </p:cNvPicPr>
          <p:nvPr/>
        </p:nvPicPr>
        <p:blipFill rotWithShape="1">
          <a:blip r:embed="rId3"/>
          <a:srcRect l="16456" t="60087" r="904" b="87"/>
          <a:stretch/>
        </p:blipFill>
        <p:spPr>
          <a:xfrm>
            <a:off x="4159724" y="3907934"/>
            <a:ext cx="4190518" cy="1197088"/>
          </a:xfrm>
          <a:prstGeom prst="rect">
            <a:avLst/>
          </a:prstGeom>
          <a:ln>
            <a:solidFill>
              <a:srgbClr val="4472C4"/>
            </a:solidFill>
          </a:ln>
        </p:spPr>
      </p:pic>
      <p:cxnSp>
        <p:nvCxnSpPr>
          <p:cNvPr id="4" name="Connector: Elbow 3">
            <a:extLst>
              <a:ext uri="{FF2B5EF4-FFF2-40B4-BE49-F238E27FC236}">
                <a16:creationId xmlns:a16="http://schemas.microsoft.com/office/drawing/2014/main" id="{93CDB4E1-ED39-A0B3-FBCC-651B468D9B8E}"/>
              </a:ext>
            </a:extLst>
          </p:cNvPr>
          <p:cNvCxnSpPr/>
          <p:nvPr/>
        </p:nvCxnSpPr>
        <p:spPr>
          <a:xfrm>
            <a:off x="2634898" y="2689704"/>
            <a:ext cx="989867" cy="140803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E7DA05A-1ED9-1CC1-736C-06223244A153}"/>
              </a:ext>
            </a:extLst>
          </p:cNvPr>
          <p:cNvCxnSpPr/>
          <p:nvPr/>
        </p:nvCxnSpPr>
        <p:spPr>
          <a:xfrm>
            <a:off x="2723092" y="2691340"/>
            <a:ext cx="865011" cy="7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72F4A45-6836-92BF-27FB-92A25194E7AB}"/>
              </a:ext>
            </a:extLst>
          </p:cNvPr>
          <p:cNvCxnSpPr/>
          <p:nvPr/>
        </p:nvCxnSpPr>
        <p:spPr>
          <a:xfrm>
            <a:off x="3119966" y="1112660"/>
            <a:ext cx="18345" cy="157762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F507F2-FFC1-DBC0-AADB-B628958EE398}"/>
              </a:ext>
            </a:extLst>
          </p:cNvPr>
          <p:cNvCxnSpPr/>
          <p:nvPr/>
        </p:nvCxnSpPr>
        <p:spPr>
          <a:xfrm>
            <a:off x="3128787" y="1110896"/>
            <a:ext cx="505177" cy="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itle 7">
            <a:extLst>
              <a:ext uri="{FF2B5EF4-FFF2-40B4-BE49-F238E27FC236}">
                <a16:creationId xmlns:a16="http://schemas.microsoft.com/office/drawing/2014/main" id="{8D4670C1-50C6-DB4B-76B2-09616BFC81ED}"/>
              </a:ext>
            </a:extLst>
          </p:cNvPr>
          <p:cNvSpPr txBox="1">
            <a:spLocks/>
          </p:cNvSpPr>
          <p:nvPr/>
        </p:nvSpPr>
        <p:spPr>
          <a:xfrm>
            <a:off x="3631666" y="935952"/>
            <a:ext cx="25389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en-US" sz="1200"/>
              <a:t>Account identification</a:t>
            </a:r>
          </a:p>
        </p:txBody>
      </p:sp>
      <p:sp>
        <p:nvSpPr>
          <p:cNvPr id="13" name="Title 7">
            <a:extLst>
              <a:ext uri="{FF2B5EF4-FFF2-40B4-BE49-F238E27FC236}">
                <a16:creationId xmlns:a16="http://schemas.microsoft.com/office/drawing/2014/main" id="{6C6BE37F-89B0-4F03-BB30-F80AC17CF038}"/>
              </a:ext>
            </a:extLst>
          </p:cNvPr>
          <p:cNvSpPr txBox="1">
            <a:spLocks/>
          </p:cNvSpPr>
          <p:nvPr/>
        </p:nvSpPr>
        <p:spPr>
          <a:xfrm>
            <a:off x="3666944" y="2131869"/>
            <a:ext cx="25389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en-US" sz="1200"/>
              <a:t>Geography identification</a:t>
            </a:r>
          </a:p>
        </p:txBody>
      </p:sp>
      <p:sp>
        <p:nvSpPr>
          <p:cNvPr id="15" name="Title 7">
            <a:extLst>
              <a:ext uri="{FF2B5EF4-FFF2-40B4-BE49-F238E27FC236}">
                <a16:creationId xmlns:a16="http://schemas.microsoft.com/office/drawing/2014/main" id="{4A465961-5C61-AAE3-BC24-C69F1EE73986}"/>
              </a:ext>
            </a:extLst>
          </p:cNvPr>
          <p:cNvSpPr txBox="1">
            <a:spLocks/>
          </p:cNvSpPr>
          <p:nvPr/>
        </p:nvSpPr>
        <p:spPr>
          <a:xfrm>
            <a:off x="3695166" y="3546508"/>
            <a:ext cx="25389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en-US" sz="1200"/>
              <a:t>Shopping habits </a:t>
            </a:r>
          </a:p>
        </p:txBody>
      </p:sp>
      <p:sp>
        <p:nvSpPr>
          <p:cNvPr id="20" name="TextBox 19">
            <a:extLst>
              <a:ext uri="{FF2B5EF4-FFF2-40B4-BE49-F238E27FC236}">
                <a16:creationId xmlns:a16="http://schemas.microsoft.com/office/drawing/2014/main" id="{204E5CBE-6B93-719C-9B78-BEECBCE0510D}"/>
              </a:ext>
            </a:extLst>
          </p:cNvPr>
          <p:cNvSpPr txBox="1"/>
          <p:nvPr/>
        </p:nvSpPr>
        <p:spPr>
          <a:xfrm>
            <a:off x="4357511" y="2960510"/>
            <a:ext cx="218581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endParaRPr lang="en-US" sz="1000">
              <a:solidFill>
                <a:srgbClr val="434343"/>
              </a:solidFill>
              <a:latin typeface="Anaheim"/>
            </a:endParaRPr>
          </a:p>
          <a:p>
            <a:pPr>
              <a:buChar char="•"/>
            </a:pPr>
            <a:endParaRPr lang="en-US" sz="1200">
              <a:solidFill>
                <a:srgbClr val="434343"/>
              </a:solidFill>
              <a:latin typeface="Anaheim"/>
            </a:endParaRPr>
          </a:p>
        </p:txBody>
      </p:sp>
      <p:pic>
        <p:nvPicPr>
          <p:cNvPr id="22" name="Picture 2" descr="Table&#10;&#10;Description automatically generated">
            <a:extLst>
              <a:ext uri="{FF2B5EF4-FFF2-40B4-BE49-F238E27FC236}">
                <a16:creationId xmlns:a16="http://schemas.microsoft.com/office/drawing/2014/main" id="{CC27800C-9D0F-5F5E-2325-EB7C8B75E311}"/>
              </a:ext>
            </a:extLst>
          </p:cNvPr>
          <p:cNvPicPr>
            <a:picLocks noChangeAspect="1"/>
          </p:cNvPicPr>
          <p:nvPr/>
        </p:nvPicPr>
        <p:blipFill rotWithShape="1">
          <a:blip r:embed="rId3"/>
          <a:srcRect l="16204" t="30742" r="1891" b="40786"/>
          <a:stretch/>
        </p:blipFill>
        <p:spPr>
          <a:xfrm>
            <a:off x="4160982" y="2494807"/>
            <a:ext cx="4150391" cy="1076813"/>
          </a:xfrm>
          <a:prstGeom prst="rect">
            <a:avLst/>
          </a:prstGeom>
          <a:ln>
            <a:solidFill>
              <a:srgbClr val="4472C4"/>
            </a:solidFill>
          </a:ln>
        </p:spPr>
      </p:pic>
      <p:pic>
        <p:nvPicPr>
          <p:cNvPr id="23" name="Picture 2" descr="Table&#10;&#10;Description automatically generated">
            <a:extLst>
              <a:ext uri="{FF2B5EF4-FFF2-40B4-BE49-F238E27FC236}">
                <a16:creationId xmlns:a16="http://schemas.microsoft.com/office/drawing/2014/main" id="{6B038892-AC6C-963A-DE7F-DD71098E73E5}"/>
              </a:ext>
            </a:extLst>
          </p:cNvPr>
          <p:cNvPicPr>
            <a:picLocks noChangeAspect="1"/>
          </p:cNvPicPr>
          <p:nvPr/>
        </p:nvPicPr>
        <p:blipFill rotWithShape="1">
          <a:blip r:embed="rId3"/>
          <a:srcRect l="16366" t="11516" r="15165" b="69802"/>
          <a:stretch/>
        </p:blipFill>
        <p:spPr>
          <a:xfrm>
            <a:off x="4160983" y="1248622"/>
            <a:ext cx="4149189" cy="885592"/>
          </a:xfrm>
          <a:prstGeom prst="rect">
            <a:avLst/>
          </a:prstGeom>
          <a:ln>
            <a:solidFill>
              <a:srgbClr val="4472C4"/>
            </a:solidFill>
          </a:ln>
        </p:spPr>
      </p:pic>
    </p:spTree>
    <p:extLst>
      <p:ext uri="{BB962C8B-B14F-4D97-AF65-F5344CB8AC3E}">
        <p14:creationId xmlns:p14="http://schemas.microsoft.com/office/powerpoint/2010/main" val="934015449"/>
      </p:ext>
    </p:extLst>
  </p:cSld>
  <p:clrMapOvr>
    <a:masterClrMapping/>
  </p:clrMapOvr>
</p:sld>
</file>

<file path=ppt/theme/theme1.xml><?xml version="1.0" encoding="utf-8"?>
<a:theme xmlns:a="http://schemas.openxmlformats.org/drawingml/2006/main" name="Economy Thesis by Slidesgo">
  <a:themeElements>
    <a:clrScheme name="Simple Light">
      <a:dk1>
        <a:srgbClr val="FAFAFA"/>
      </a:dk1>
      <a:lt1>
        <a:srgbClr val="C1E5F8"/>
      </a:lt1>
      <a:dk2>
        <a:srgbClr val="A4D8F4"/>
      </a:dk2>
      <a:lt2>
        <a:srgbClr val="71B8DF"/>
      </a:lt2>
      <a:accent1>
        <a:srgbClr val="53A7D5"/>
      </a:accent1>
      <a:accent2>
        <a:srgbClr val="217BAC"/>
      </a:accent2>
      <a:accent3>
        <a:srgbClr val="434343"/>
      </a:accent3>
      <a:accent4>
        <a:srgbClr val="666666"/>
      </a:accent4>
      <a:accent5>
        <a:srgbClr val="999999"/>
      </a:accent5>
      <a:accent6>
        <a:srgbClr val="CCCCC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19</Slides>
  <Notes>19</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Economy Thesis by Slidesgo</vt:lpstr>
      <vt:lpstr>Retail Customers insights</vt:lpstr>
      <vt:lpstr>Table of CONTENTS</vt:lpstr>
      <vt:lpstr>Yuval Noah Harari (born 1976)</vt:lpstr>
      <vt:lpstr>Who he is</vt:lpstr>
      <vt:lpstr>achievements</vt:lpstr>
      <vt:lpstr>Retail customers insights</vt:lpstr>
      <vt:lpstr>Data preparation &amp; categorization</vt:lpstr>
      <vt:lpstr>Data preparation</vt:lpstr>
      <vt:lpstr>Data Categorization</vt:lpstr>
      <vt:lpstr>03 marketing</vt:lpstr>
      <vt:lpstr>Store development team</vt:lpstr>
      <vt:lpstr>Store development team</vt:lpstr>
      <vt:lpstr>Membership team</vt:lpstr>
      <vt:lpstr>Membership team</vt:lpstr>
      <vt:lpstr>Marketing team</vt:lpstr>
      <vt:lpstr>Marketing team</vt:lpstr>
      <vt:lpstr>Executive members</vt:lpstr>
      <vt:lpstr>References</vt:lpstr>
      <vt:lpstr>A picture is worth a thousand 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ECONOMICS THESIS</dc:title>
  <cp:revision>2</cp:revision>
  <dcterms:modified xsi:type="dcterms:W3CDTF">2023-07-18T19:17:45Z</dcterms:modified>
</cp:coreProperties>
</file>